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84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5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5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66F6FBF-C0B9-491D-A25D-D4D540FBA54E}" type="datetimeFigureOut">
              <a:rPr lang="cs-CZ" smtClean="0"/>
              <a:pPr/>
              <a:t>20.9.2011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19CDD0F-F50E-4633-A488-432BD91B0F5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F6FBF-C0B9-491D-A25D-D4D540FBA54E}" type="datetimeFigureOut">
              <a:rPr lang="cs-CZ" smtClean="0"/>
              <a:pPr/>
              <a:t>20.9.2011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9CDD0F-F50E-4633-A488-432BD91B0F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F6FBF-C0B9-491D-A25D-D4D540FBA54E}" type="datetimeFigureOut">
              <a:rPr lang="cs-CZ" smtClean="0"/>
              <a:pPr/>
              <a:t>20.9.2011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9CDD0F-F50E-4633-A488-432BD91B0F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F6FBF-C0B9-491D-A25D-D4D540FBA54E}" type="datetimeFigureOut">
              <a:rPr lang="cs-CZ" smtClean="0"/>
              <a:pPr/>
              <a:t>20.9.2011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9CDD0F-F50E-4633-A488-432BD91B0F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4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66F6FBF-C0B9-491D-A25D-D4D540FBA54E}" type="datetimeFigureOut">
              <a:rPr lang="cs-CZ" smtClean="0"/>
              <a:pPr/>
              <a:t>20.9.2011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19CDD0F-F50E-4633-A488-432BD91B0F5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F6FBF-C0B9-491D-A25D-D4D540FBA54E}" type="datetimeFigureOut">
              <a:rPr lang="cs-CZ" smtClean="0"/>
              <a:pPr/>
              <a:t>20.9.2011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19CDD0F-F50E-4633-A488-432BD91B0F5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F6FBF-C0B9-491D-A25D-D4D540FBA54E}" type="datetimeFigureOut">
              <a:rPr lang="cs-CZ" smtClean="0"/>
              <a:pPr/>
              <a:t>20.9.2011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19CDD0F-F50E-4633-A488-432BD91B0F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F6FBF-C0B9-491D-A25D-D4D540FBA54E}" type="datetimeFigureOut">
              <a:rPr lang="cs-CZ" smtClean="0"/>
              <a:pPr/>
              <a:t>20.9.2011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9CDD0F-F50E-4633-A488-432BD91B0F5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F6FBF-C0B9-491D-A25D-D4D540FBA54E}" type="datetimeFigureOut">
              <a:rPr lang="cs-CZ" smtClean="0"/>
              <a:pPr/>
              <a:t>20.9.2011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9CDD0F-F50E-4633-A488-432BD91B0F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66F6FBF-C0B9-491D-A25D-D4D540FBA54E}" type="datetimeFigureOut">
              <a:rPr lang="cs-CZ" smtClean="0"/>
              <a:pPr/>
              <a:t>20.9.2011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19CDD0F-F50E-4633-A488-432BD91B0F5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7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66F6FBF-C0B9-491D-A25D-D4D540FBA54E}" type="datetimeFigureOut">
              <a:rPr lang="cs-CZ" smtClean="0"/>
              <a:pPr/>
              <a:t>20.9.2011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19CDD0F-F50E-4633-A488-432BD91B0F5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3" y="147085"/>
            <a:ext cx="8810847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66F6FBF-C0B9-491D-A25D-D4D540FBA54E}" type="datetimeFigureOut">
              <a:rPr lang="cs-CZ" smtClean="0"/>
              <a:pPr/>
              <a:t>20.9.2011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19CDD0F-F50E-4633-A488-432BD91B0F5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235" y="381002"/>
            <a:ext cx="8229600" cy="1833553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6"/>
                </a:solidFill>
              </a:rPr>
              <a:t>Trávicí soustava</a:t>
            </a:r>
            <a:br>
              <a:rPr lang="cs-CZ" dirty="0" smtClean="0">
                <a:solidFill>
                  <a:schemeClr val="accent6"/>
                </a:solidFill>
              </a:rPr>
            </a:br>
            <a:r>
              <a:rPr lang="cs-CZ" dirty="0" smtClean="0">
                <a:solidFill>
                  <a:schemeClr val="accent6"/>
                </a:solidFill>
              </a:rPr>
              <a:t>(výklad učiva)</a:t>
            </a:r>
            <a:endParaRPr lang="cs-CZ" dirty="0">
              <a:solidFill>
                <a:schemeClr val="accent6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500693" y="4572008"/>
            <a:ext cx="3264579" cy="1785942"/>
          </a:xfrm>
        </p:spPr>
        <p:txBody>
          <a:bodyPr/>
          <a:lstStyle/>
          <a:p>
            <a:r>
              <a:rPr lang="cs-CZ" dirty="0" smtClean="0">
                <a:solidFill>
                  <a:schemeClr val="accent6"/>
                </a:solidFill>
              </a:rPr>
              <a:t>Počet hodin: 1</a:t>
            </a:r>
          </a:p>
          <a:p>
            <a:r>
              <a:rPr lang="cs-CZ" dirty="0" smtClean="0">
                <a:solidFill>
                  <a:schemeClr val="accent6"/>
                </a:solidFill>
              </a:rPr>
              <a:t>5. ročník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3" y="2714621"/>
            <a:ext cx="2853141" cy="394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u="sng" dirty="0" smtClean="0"/>
              <a:t>Učební materiál: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Autor: Mgr. Marcela </a:t>
            </a:r>
            <a:r>
              <a:rPr lang="cs-CZ" sz="2800" dirty="0" err="1" smtClean="0"/>
              <a:t>Krychová</a:t>
            </a:r>
            <a:endParaRPr lang="cs-CZ" sz="2800" dirty="0" smtClean="0"/>
          </a:p>
          <a:p>
            <a:r>
              <a:rPr lang="cs-CZ" sz="2800" dirty="0" smtClean="0"/>
              <a:t>Ročník: 5.</a:t>
            </a:r>
          </a:p>
          <a:p>
            <a:r>
              <a:rPr lang="cs-CZ" sz="2800" dirty="0" smtClean="0"/>
              <a:t>Předmět: přírodověda</a:t>
            </a:r>
          </a:p>
          <a:p>
            <a:r>
              <a:rPr lang="cs-CZ" sz="2800" dirty="0" smtClean="0"/>
              <a:t>Počet vyuč.hodin: 1</a:t>
            </a:r>
          </a:p>
          <a:p>
            <a:r>
              <a:rPr lang="cs-CZ" sz="2800" dirty="0" smtClean="0"/>
              <a:t>Škola</a:t>
            </a:r>
            <a:r>
              <a:rPr lang="cs-CZ" sz="2800" smtClean="0"/>
              <a:t>: </a:t>
            </a:r>
            <a:r>
              <a:rPr lang="cs-CZ" sz="2800" smtClean="0"/>
              <a:t> ZŠ </a:t>
            </a:r>
            <a:r>
              <a:rPr lang="cs-CZ" sz="2800" dirty="0" err="1" smtClean="0"/>
              <a:t>L</a:t>
            </a:r>
            <a:r>
              <a:rPr lang="cs-CZ" sz="2800" dirty="0" smtClean="0"/>
              <a:t>.Kuby 48, České Budějovice</a:t>
            </a:r>
          </a:p>
          <a:p>
            <a:r>
              <a:rPr lang="cs-CZ" sz="2800" dirty="0" smtClean="0"/>
              <a:t>Druh uč.materiálu: prezentace Microsoft PowerPoint</a:t>
            </a:r>
          </a:p>
          <a:p>
            <a:r>
              <a:rPr lang="pl-PL" sz="2800" dirty="0" smtClean="0"/>
              <a:t>Školní rok 2011/12 a dále</a:t>
            </a:r>
          </a:p>
          <a:p>
            <a:r>
              <a:rPr lang="cs-CZ" sz="2800" dirty="0" smtClean="0"/>
              <a:t>Registrační číslo: </a:t>
            </a:r>
            <a:r>
              <a:rPr lang="cs-CZ" sz="2800" dirty="0" smtClean="0"/>
              <a:t>6_I_15</a:t>
            </a:r>
            <a:endParaRPr lang="cs-CZ" sz="28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14283" y="253536"/>
            <a:ext cx="8715436" cy="1143000"/>
          </a:xfrm>
        </p:spPr>
        <p:txBody>
          <a:bodyPr>
            <a:noAutofit/>
          </a:bodyPr>
          <a:lstStyle/>
          <a:p>
            <a:pPr algn="ctr"/>
            <a:r>
              <a:rPr lang="cs-CZ" sz="4400" b="1" dirty="0" smtClean="0">
                <a:solidFill>
                  <a:schemeClr val="accent6"/>
                </a:solidFill>
              </a:rPr>
              <a:t>Látky nezbytné pro naše tělo</a:t>
            </a:r>
            <a:endParaRPr lang="cs-CZ" sz="4400" b="1" dirty="0">
              <a:solidFill>
                <a:schemeClr val="accent6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chemeClr val="accent2"/>
                </a:solidFill>
              </a:rPr>
              <a:t>VZDUCH</a:t>
            </a:r>
            <a:r>
              <a:rPr lang="cs-CZ" dirty="0" smtClean="0">
                <a:solidFill>
                  <a:schemeClr val="accent2"/>
                </a:solidFill>
              </a:rPr>
              <a:t> – kyslík ze vzduchu se v těle využívá k uvolňování energie při různých činnostech</a:t>
            </a:r>
          </a:p>
          <a:p>
            <a:r>
              <a:rPr lang="cs-CZ" b="1" dirty="0" smtClean="0">
                <a:solidFill>
                  <a:schemeClr val="accent3"/>
                </a:solidFill>
              </a:rPr>
              <a:t>VODA </a:t>
            </a:r>
            <a:r>
              <a:rPr lang="cs-CZ" dirty="0" smtClean="0">
                <a:solidFill>
                  <a:schemeClr val="accent3"/>
                </a:solidFill>
              </a:rPr>
              <a:t>– je obsažena ve všech částech  těla</a:t>
            </a:r>
          </a:p>
          <a:p>
            <a:r>
              <a:rPr lang="cs-CZ" b="1" dirty="0" smtClean="0">
                <a:solidFill>
                  <a:schemeClr val="accent5"/>
                </a:solidFill>
              </a:rPr>
              <a:t>POTRAVA</a:t>
            </a:r>
            <a:r>
              <a:rPr lang="cs-CZ" dirty="0" smtClean="0">
                <a:solidFill>
                  <a:schemeClr val="accent5"/>
                </a:solidFill>
              </a:rPr>
              <a:t> – látky z ní získané jsou potřebné pro stavbu našeho těla a pro jeho činnost</a:t>
            </a:r>
            <a:endParaRPr lang="cs-CZ" dirty="0">
              <a:solidFill>
                <a:schemeClr val="accent5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286514" y="4643448"/>
            <a:ext cx="1857388" cy="1143008"/>
          </a:xfrm>
        </p:spPr>
        <p:txBody>
          <a:bodyPr>
            <a:normAutofit lnSpcReduction="10000"/>
          </a:bodyPr>
          <a:lstStyle/>
          <a:p>
            <a:endParaRPr lang="cs-CZ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500175"/>
            <a:ext cx="4452931" cy="464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Příjímání potravy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4282" y="1645920"/>
            <a:ext cx="4281519" cy="452628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potravu přijímáme ústy</a:t>
            </a:r>
          </a:p>
          <a:p>
            <a:endParaRPr lang="cs-CZ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nejprve ji rozmělníme zuby a promícháme se slinami</a:t>
            </a:r>
          </a:p>
          <a:p>
            <a:endParaRPr lang="cs-CZ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sliny obsahují některé složité látky, které začnou potravu štěpit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Zástupný symbol pro obsah 6" descr="zub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7688" y="2071678"/>
            <a:ext cx="4593401" cy="350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zu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214290"/>
            <a:ext cx="4143404" cy="6448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00562" y="1142984"/>
            <a:ext cx="4043362" cy="2143140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14282" y="928670"/>
            <a:ext cx="3357586" cy="5529599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potrava z úst prochází jícnem do žaludku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rgbClr val="00B050"/>
                </a:solidFill>
              </a:rPr>
              <a:t>v žaludku se promíchá se žaludeční šťávou a dále se rozkládá   na jednodušší části</a:t>
            </a: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886" y="214290"/>
            <a:ext cx="5693832" cy="632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57686" y="2428868"/>
            <a:ext cx="4543428" cy="125368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642918"/>
            <a:ext cx="3043230" cy="5672475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ze žaludku potrava postupuje do tenkého střeva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rgbClr val="FFC000"/>
                </a:solidFill>
              </a:rPr>
              <a:t>do jeho začátku ze slinivky, žlučníku a jater vtékají další trávicí šťávy, které dokončují rozklad látek  z potravy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14290"/>
            <a:ext cx="5534015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357554" y="5715016"/>
            <a:ext cx="5786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7030A0"/>
                </a:solidFill>
              </a:rPr>
              <a:t>Játry, </a:t>
            </a:r>
            <a:r>
              <a:rPr lang="cs-CZ" sz="2000" dirty="0">
                <a:solidFill>
                  <a:srgbClr val="7030A0"/>
                </a:solidFill>
              </a:rPr>
              <a:t>ž</a:t>
            </a:r>
            <a:r>
              <a:rPr lang="cs-CZ" sz="2000" dirty="0" smtClean="0">
                <a:solidFill>
                  <a:srgbClr val="7030A0"/>
                </a:solidFill>
              </a:rPr>
              <a:t>lučníkem a slinivkou potrava neprochází. </a:t>
            </a:r>
            <a:endParaRPr lang="cs-CZ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43306" y="1214422"/>
            <a:ext cx="5186370" cy="157163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571480"/>
            <a:ext cx="3357586" cy="5601037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00B0F0"/>
                </a:solidFill>
              </a:rPr>
              <a:t>vzniklé jednoduché látky se vstřebávají    do krve stěnou tenkého střeva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nevstřebané zbytky přecházejí     do tlustého střeva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14290"/>
            <a:ext cx="560545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571868" y="5715016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25000"/>
                  </a:schemeClr>
                </a:solidFill>
              </a:rPr>
              <a:t>Slezina nepatří do trávicí soustavy. Vychytává a rozkládá opotřebované červené krvinky. </a:t>
            </a:r>
            <a:endParaRPr lang="cs-CZ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0430" y="253536"/>
            <a:ext cx="5186370" cy="238964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00042"/>
            <a:ext cx="2686040" cy="592935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 tlustém střevě se odděluje voda a vrací se do krve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chemeClr val="accent6">
                    <a:lumMod val="25000"/>
                  </a:schemeClr>
                </a:solidFill>
              </a:rPr>
              <a:t>Ze zbylých látek se vytváří stolice, která odchází konečníkem</a:t>
            </a:r>
            <a:endParaRPr lang="cs-CZ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14290"/>
            <a:ext cx="5748329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u="sng" dirty="0" smtClean="0"/>
              <a:t>Použité materiály: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Učebnice Přírodověda 5, Fortuna, 2001</a:t>
            </a:r>
          </a:p>
          <a:p>
            <a:r>
              <a:rPr lang="cs-CZ" dirty="0" smtClean="0"/>
              <a:t>www.</a:t>
            </a:r>
            <a:r>
              <a:rPr lang="cs-CZ" dirty="0" err="1" smtClean="0"/>
              <a:t>eamos.cz</a:t>
            </a:r>
            <a:r>
              <a:rPr lang="cs-CZ" dirty="0" smtClean="0"/>
              <a:t>/</a:t>
            </a:r>
            <a:r>
              <a:rPr lang="cs-CZ" dirty="0" err="1" smtClean="0"/>
              <a:t>amos</a:t>
            </a:r>
            <a:r>
              <a:rPr lang="cs-CZ" dirty="0" smtClean="0"/>
              <a:t>/demo/</a:t>
            </a:r>
            <a:r>
              <a:rPr lang="cs-CZ" dirty="0" err="1" smtClean="0"/>
              <a:t>modules</a:t>
            </a:r>
            <a:r>
              <a:rPr lang="cs-CZ" dirty="0" smtClean="0"/>
              <a:t>/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237</Words>
  <Application>Microsoft Office PowerPoint</Application>
  <PresentationFormat>Předvádění na obrazovce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Lití písma</vt:lpstr>
      <vt:lpstr>Trávicí soustava (výklad učiva)</vt:lpstr>
      <vt:lpstr>Látky nezbytné pro naše tělo</vt:lpstr>
      <vt:lpstr>Příjímání potravy</vt:lpstr>
      <vt:lpstr>Snímek 4</vt:lpstr>
      <vt:lpstr>Snímek 5</vt:lpstr>
      <vt:lpstr>Snímek 6</vt:lpstr>
      <vt:lpstr>Snímek 7</vt:lpstr>
      <vt:lpstr>Snímek 8</vt:lpstr>
      <vt:lpstr>Použité materiály: </vt:lpstr>
      <vt:lpstr>Učební materiál: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junior</dc:creator>
  <cp:lastModifiedBy>junior</cp:lastModifiedBy>
  <cp:revision>14</cp:revision>
  <dcterms:created xsi:type="dcterms:W3CDTF">2011-09-18T18:11:33Z</dcterms:created>
  <dcterms:modified xsi:type="dcterms:W3CDTF">2011-09-20T19:08:49Z</dcterms:modified>
</cp:coreProperties>
</file>