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9D63-E83A-47AC-B459-8549E1D65282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CB2D-A11A-4DA8-B08A-B68223E41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34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9D63-E83A-47AC-B459-8549E1D65282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CB2D-A11A-4DA8-B08A-B68223E41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3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9D63-E83A-47AC-B459-8549E1D65282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CB2D-A11A-4DA8-B08A-B68223E41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11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9D63-E83A-47AC-B459-8549E1D65282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CB2D-A11A-4DA8-B08A-B68223E41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44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9D63-E83A-47AC-B459-8549E1D65282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CB2D-A11A-4DA8-B08A-B68223E41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18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9D63-E83A-47AC-B459-8549E1D65282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CB2D-A11A-4DA8-B08A-B68223E41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88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9D63-E83A-47AC-B459-8549E1D65282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CB2D-A11A-4DA8-B08A-B68223E41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18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9D63-E83A-47AC-B459-8549E1D65282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CB2D-A11A-4DA8-B08A-B68223E41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17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9D63-E83A-47AC-B459-8549E1D65282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CB2D-A11A-4DA8-B08A-B68223E41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83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9D63-E83A-47AC-B459-8549E1D65282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CB2D-A11A-4DA8-B08A-B68223E41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70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9D63-E83A-47AC-B459-8549E1D65282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CB2D-A11A-4DA8-B08A-B68223E41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19D63-E83A-47AC-B459-8549E1D65282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1CB2D-A11A-4DA8-B08A-B68223E41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55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71600" y="449377"/>
            <a:ext cx="31683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8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ŠKOLA</a:t>
            </a:r>
            <a:endParaRPr lang="cs-CZ" sz="8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349" y="483620"/>
            <a:ext cx="1829714" cy="15654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83651"/>
            <a:ext cx="1805940" cy="18141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971600" y="2780928"/>
            <a:ext cx="60708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Napiš adresu svojí školy.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r>
              <a:rPr lang="cs-CZ" dirty="0" smtClean="0"/>
              <a:t>				________</a:t>
            </a:r>
          </a:p>
          <a:p>
            <a:r>
              <a:rPr lang="cs-CZ" dirty="0"/>
              <a:t>	</a:t>
            </a:r>
            <a:r>
              <a:rPr lang="cs-CZ" dirty="0" smtClean="0"/>
              <a:t>			___________________</a:t>
            </a:r>
          </a:p>
          <a:p>
            <a:r>
              <a:rPr lang="cs-CZ" dirty="0"/>
              <a:t>	</a:t>
            </a:r>
            <a:r>
              <a:rPr lang="cs-CZ" dirty="0" smtClean="0"/>
              <a:t>			___________________</a:t>
            </a:r>
          </a:p>
          <a:p>
            <a:r>
              <a:rPr lang="cs-CZ" dirty="0"/>
              <a:t>	</a:t>
            </a:r>
            <a:r>
              <a:rPr lang="cs-CZ" dirty="0" smtClean="0"/>
              <a:t>			___________________</a:t>
            </a:r>
          </a:p>
          <a:p>
            <a:endParaRPr lang="cs-CZ" dirty="0"/>
          </a:p>
          <a:p>
            <a:endParaRPr lang="cs-CZ" dirty="0" smtClean="0"/>
          </a:p>
        </p:txBody>
      </p:sp>
      <p:grpSp>
        <p:nvGrpSpPr>
          <p:cNvPr id="7" name="Skupina 6"/>
          <p:cNvGrpSpPr/>
          <p:nvPr/>
        </p:nvGrpSpPr>
        <p:grpSpPr>
          <a:xfrm>
            <a:off x="4788024" y="4607262"/>
            <a:ext cx="2160240" cy="405914"/>
            <a:chOff x="4860032" y="4535254"/>
            <a:chExt cx="2160240" cy="405914"/>
          </a:xfrm>
        </p:grpSpPr>
        <p:sp>
          <p:nvSpPr>
            <p:cNvPr id="6" name="Obdélník 5"/>
            <p:cNvSpPr/>
            <p:nvPr/>
          </p:nvSpPr>
          <p:spPr>
            <a:xfrm>
              <a:off x="4860032" y="4535254"/>
              <a:ext cx="288032" cy="4059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5292080" y="4535254"/>
              <a:ext cx="288032" cy="4059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5724128" y="4535254"/>
              <a:ext cx="288032" cy="4059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6372200" y="4535254"/>
              <a:ext cx="288032" cy="4059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6732240" y="4535254"/>
              <a:ext cx="288032" cy="4059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1141605" y="5579948"/>
            <a:ext cx="5446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Víš jak se jmenuje pan ředitel?   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18683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92696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cs-CZ" dirty="0" smtClean="0"/>
              <a:t>Vymysli pravidla chování.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96136" y="1412776"/>
            <a:ext cx="129614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o přestávce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37087" y="1412776"/>
            <a:ext cx="142680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při vyučování</a:t>
            </a: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4572000" y="1885474"/>
            <a:ext cx="72008" cy="44958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Skupina 20"/>
          <p:cNvGrpSpPr/>
          <p:nvPr/>
        </p:nvGrpSpPr>
        <p:grpSpPr>
          <a:xfrm>
            <a:off x="1763688" y="2420888"/>
            <a:ext cx="2448272" cy="3240360"/>
            <a:chOff x="1763688" y="2420888"/>
            <a:chExt cx="2448272" cy="3240360"/>
          </a:xfrm>
        </p:grpSpPr>
        <p:cxnSp>
          <p:nvCxnSpPr>
            <p:cNvPr id="9" name="Přímá spojnice 8"/>
            <p:cNvCxnSpPr/>
            <p:nvPr/>
          </p:nvCxnSpPr>
          <p:spPr>
            <a:xfrm>
              <a:off x="1763688" y="242088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>
              <a:off x="1763688" y="278092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763688" y="314096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Skupina 15"/>
            <p:cNvGrpSpPr/>
            <p:nvPr/>
          </p:nvGrpSpPr>
          <p:grpSpPr>
            <a:xfrm>
              <a:off x="1763688" y="3501008"/>
              <a:ext cx="2448272" cy="720080"/>
              <a:chOff x="1763688" y="3501008"/>
              <a:chExt cx="2448272" cy="720080"/>
            </a:xfrm>
          </p:grpSpPr>
          <p:cxnSp>
            <p:nvCxnSpPr>
              <p:cNvPr id="12" name="Přímá spojnice 11"/>
              <p:cNvCxnSpPr/>
              <p:nvPr/>
            </p:nvCxnSpPr>
            <p:spPr>
              <a:xfrm>
                <a:off x="1763688" y="350100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>
                <a:off x="1763688" y="386104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nice 13"/>
              <p:cNvCxnSpPr/>
              <p:nvPr/>
            </p:nvCxnSpPr>
            <p:spPr>
              <a:xfrm>
                <a:off x="1763688" y="422108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Přímá spojnice 14"/>
            <p:cNvCxnSpPr/>
            <p:nvPr/>
          </p:nvCxnSpPr>
          <p:spPr>
            <a:xfrm>
              <a:off x="1763688" y="458112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Skupina 16"/>
            <p:cNvGrpSpPr/>
            <p:nvPr/>
          </p:nvGrpSpPr>
          <p:grpSpPr>
            <a:xfrm>
              <a:off x="1763688" y="4941168"/>
              <a:ext cx="2448272" cy="720080"/>
              <a:chOff x="1763688" y="3501008"/>
              <a:chExt cx="2448272" cy="720080"/>
            </a:xfrm>
          </p:grpSpPr>
          <p:cxnSp>
            <p:nvCxnSpPr>
              <p:cNvPr id="18" name="Přímá spojnice 17"/>
              <p:cNvCxnSpPr/>
              <p:nvPr/>
            </p:nvCxnSpPr>
            <p:spPr>
              <a:xfrm>
                <a:off x="1763688" y="350100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/>
              <p:cNvCxnSpPr/>
              <p:nvPr/>
            </p:nvCxnSpPr>
            <p:spPr>
              <a:xfrm>
                <a:off x="1763688" y="386104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19"/>
              <p:cNvCxnSpPr/>
              <p:nvPr/>
            </p:nvCxnSpPr>
            <p:spPr>
              <a:xfrm>
                <a:off x="1763688" y="422108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Skupina 21"/>
          <p:cNvGrpSpPr/>
          <p:nvPr/>
        </p:nvGrpSpPr>
        <p:grpSpPr>
          <a:xfrm>
            <a:off x="5004048" y="2420888"/>
            <a:ext cx="2448272" cy="3240360"/>
            <a:chOff x="1763688" y="2420888"/>
            <a:chExt cx="2448272" cy="3240360"/>
          </a:xfrm>
        </p:grpSpPr>
        <p:cxnSp>
          <p:nvCxnSpPr>
            <p:cNvPr id="23" name="Přímá spojnice 22"/>
            <p:cNvCxnSpPr/>
            <p:nvPr/>
          </p:nvCxnSpPr>
          <p:spPr>
            <a:xfrm>
              <a:off x="1763688" y="242088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1763688" y="278092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1763688" y="314096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Skupina 25"/>
            <p:cNvGrpSpPr/>
            <p:nvPr/>
          </p:nvGrpSpPr>
          <p:grpSpPr>
            <a:xfrm>
              <a:off x="1763688" y="3501008"/>
              <a:ext cx="2448272" cy="720080"/>
              <a:chOff x="1763688" y="3501008"/>
              <a:chExt cx="2448272" cy="720080"/>
            </a:xfrm>
          </p:grpSpPr>
          <p:cxnSp>
            <p:nvCxnSpPr>
              <p:cNvPr id="32" name="Přímá spojnice 31"/>
              <p:cNvCxnSpPr/>
              <p:nvPr/>
            </p:nvCxnSpPr>
            <p:spPr>
              <a:xfrm>
                <a:off x="1763688" y="350100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>
                <a:off x="1763688" y="386104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>
                <a:off x="1763688" y="422108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Přímá spojnice 26"/>
            <p:cNvCxnSpPr/>
            <p:nvPr/>
          </p:nvCxnSpPr>
          <p:spPr>
            <a:xfrm>
              <a:off x="1763688" y="458112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Skupina 27"/>
            <p:cNvGrpSpPr/>
            <p:nvPr/>
          </p:nvGrpSpPr>
          <p:grpSpPr>
            <a:xfrm>
              <a:off x="1763688" y="4941168"/>
              <a:ext cx="2448272" cy="720080"/>
              <a:chOff x="1763688" y="3501008"/>
              <a:chExt cx="2448272" cy="720080"/>
            </a:xfrm>
          </p:grpSpPr>
          <p:cxnSp>
            <p:nvCxnSpPr>
              <p:cNvPr id="29" name="Přímá spojnice 28"/>
              <p:cNvCxnSpPr/>
              <p:nvPr/>
            </p:nvCxnSpPr>
            <p:spPr>
              <a:xfrm>
                <a:off x="1763688" y="350100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1763688" y="386104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>
                <a:off x="1763688" y="422108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7847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404664"/>
            <a:ext cx="526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cs-CZ" dirty="0" smtClean="0"/>
              <a:t>Vyřeš přesmyčky (místnosti, které najdeš ve škole).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835696" y="908720"/>
            <a:ext cx="341151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RSBOOAVN	…………………….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ĚLVCTOAIČN	……………………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DEÍANJL	…………………….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TDAÍŘ		…………………….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IDŘLTANEE	…………………….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AŠTYN		…………………….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DUIANŽR	…………………….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115616" y="3059668"/>
            <a:ext cx="3445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K čemu slouží odborné učebny?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8297" y="4061971"/>
            <a:ext cx="749012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cs-CZ" dirty="0" smtClean="0"/>
              <a:t>Označ co patří mezi učební pomůcky.</a:t>
            </a:r>
          </a:p>
          <a:p>
            <a:endParaRPr lang="cs-CZ" dirty="0"/>
          </a:p>
          <a:p>
            <a:r>
              <a:rPr lang="cs-CZ" dirty="0" smtClean="0"/>
              <a:t>	pravítko		učebnice		aktovka		autíčko</a:t>
            </a:r>
          </a:p>
          <a:p>
            <a:r>
              <a:rPr lang="cs-CZ" dirty="0"/>
              <a:t>	</a:t>
            </a:r>
            <a:r>
              <a:rPr lang="cs-CZ" dirty="0" smtClean="0"/>
              <a:t>hrneček		vařečka		lavice		jablko</a:t>
            </a:r>
          </a:p>
          <a:p>
            <a:r>
              <a:rPr lang="cs-CZ" dirty="0"/>
              <a:t>	</a:t>
            </a:r>
            <a:r>
              <a:rPr lang="cs-CZ" dirty="0" smtClean="0"/>
              <a:t>bota		tabule		utěrka		štětec</a:t>
            </a:r>
          </a:p>
          <a:p>
            <a:r>
              <a:rPr lang="cs-CZ" dirty="0"/>
              <a:t>	</a:t>
            </a:r>
            <a:r>
              <a:rPr lang="cs-CZ" dirty="0" smtClean="0"/>
              <a:t>penál		čočka		zubní pasta	cvičky</a:t>
            </a:r>
          </a:p>
          <a:p>
            <a:r>
              <a:rPr lang="cs-CZ" dirty="0"/>
              <a:t>	</a:t>
            </a:r>
            <a:r>
              <a:rPr lang="cs-CZ" dirty="0" smtClean="0"/>
              <a:t>sešit		polštář		vodovky		nástěnka</a:t>
            </a:r>
          </a:p>
        </p:txBody>
      </p:sp>
    </p:spTree>
    <p:extLst>
      <p:ext uri="{BB962C8B-B14F-4D97-AF65-F5344CB8AC3E}">
        <p14:creationId xmlns:p14="http://schemas.microsoft.com/office/powerpoint/2010/main" val="73554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9381" y="548680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cs-CZ" dirty="0" smtClean="0"/>
              <a:t>Napiš...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691680" y="1196752"/>
            <a:ext cx="228524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co je ve třídě společné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26351" y="1187460"/>
            <a:ext cx="198195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co je jen mé vlastní</a:t>
            </a:r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4644008" y="1196752"/>
            <a:ext cx="0" cy="4176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Skupina 7"/>
          <p:cNvGrpSpPr/>
          <p:nvPr/>
        </p:nvGrpSpPr>
        <p:grpSpPr>
          <a:xfrm>
            <a:off x="1619672" y="1916832"/>
            <a:ext cx="2448272" cy="3240360"/>
            <a:chOff x="1763688" y="2420888"/>
            <a:chExt cx="2448272" cy="3240360"/>
          </a:xfrm>
        </p:grpSpPr>
        <p:cxnSp>
          <p:nvCxnSpPr>
            <p:cNvPr id="9" name="Přímá spojnice 8"/>
            <p:cNvCxnSpPr/>
            <p:nvPr/>
          </p:nvCxnSpPr>
          <p:spPr>
            <a:xfrm>
              <a:off x="1763688" y="242088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>
              <a:off x="1763688" y="278092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763688" y="314096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Skupina 11"/>
            <p:cNvGrpSpPr/>
            <p:nvPr/>
          </p:nvGrpSpPr>
          <p:grpSpPr>
            <a:xfrm>
              <a:off x="1763688" y="3501008"/>
              <a:ext cx="2448272" cy="720080"/>
              <a:chOff x="1763688" y="3501008"/>
              <a:chExt cx="2448272" cy="720080"/>
            </a:xfrm>
          </p:grpSpPr>
          <p:cxnSp>
            <p:nvCxnSpPr>
              <p:cNvPr id="18" name="Přímá spojnice 17"/>
              <p:cNvCxnSpPr/>
              <p:nvPr/>
            </p:nvCxnSpPr>
            <p:spPr>
              <a:xfrm>
                <a:off x="1763688" y="350100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/>
              <p:cNvCxnSpPr/>
              <p:nvPr/>
            </p:nvCxnSpPr>
            <p:spPr>
              <a:xfrm>
                <a:off x="1763688" y="386104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19"/>
              <p:cNvCxnSpPr/>
              <p:nvPr/>
            </p:nvCxnSpPr>
            <p:spPr>
              <a:xfrm>
                <a:off x="1763688" y="422108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Přímá spojnice 12"/>
            <p:cNvCxnSpPr/>
            <p:nvPr/>
          </p:nvCxnSpPr>
          <p:spPr>
            <a:xfrm>
              <a:off x="1763688" y="458112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Skupina 13"/>
            <p:cNvGrpSpPr/>
            <p:nvPr/>
          </p:nvGrpSpPr>
          <p:grpSpPr>
            <a:xfrm>
              <a:off x="1763688" y="4941168"/>
              <a:ext cx="2448272" cy="720080"/>
              <a:chOff x="1763688" y="3501008"/>
              <a:chExt cx="2448272" cy="720080"/>
            </a:xfrm>
          </p:grpSpPr>
          <p:cxnSp>
            <p:nvCxnSpPr>
              <p:cNvPr id="15" name="Přímá spojnice 14"/>
              <p:cNvCxnSpPr/>
              <p:nvPr/>
            </p:nvCxnSpPr>
            <p:spPr>
              <a:xfrm>
                <a:off x="1763688" y="350100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/>
              <p:nvPr/>
            </p:nvCxnSpPr>
            <p:spPr>
              <a:xfrm>
                <a:off x="1763688" y="386104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/>
              <p:nvPr/>
            </p:nvCxnSpPr>
            <p:spPr>
              <a:xfrm>
                <a:off x="1763688" y="422108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Skupina 20"/>
          <p:cNvGrpSpPr/>
          <p:nvPr/>
        </p:nvGrpSpPr>
        <p:grpSpPr>
          <a:xfrm>
            <a:off x="5148064" y="1916832"/>
            <a:ext cx="2448272" cy="3240360"/>
            <a:chOff x="1763688" y="2420888"/>
            <a:chExt cx="2448272" cy="3240360"/>
          </a:xfrm>
        </p:grpSpPr>
        <p:cxnSp>
          <p:nvCxnSpPr>
            <p:cNvPr id="22" name="Přímá spojnice 21"/>
            <p:cNvCxnSpPr/>
            <p:nvPr/>
          </p:nvCxnSpPr>
          <p:spPr>
            <a:xfrm>
              <a:off x="1763688" y="242088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1763688" y="278092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1763688" y="314096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Skupina 24"/>
            <p:cNvGrpSpPr/>
            <p:nvPr/>
          </p:nvGrpSpPr>
          <p:grpSpPr>
            <a:xfrm>
              <a:off x="1763688" y="3501008"/>
              <a:ext cx="2448272" cy="720080"/>
              <a:chOff x="1763688" y="3501008"/>
              <a:chExt cx="2448272" cy="720080"/>
            </a:xfrm>
          </p:grpSpPr>
          <p:cxnSp>
            <p:nvCxnSpPr>
              <p:cNvPr id="31" name="Přímá spojnice 30"/>
              <p:cNvCxnSpPr/>
              <p:nvPr/>
            </p:nvCxnSpPr>
            <p:spPr>
              <a:xfrm>
                <a:off x="1763688" y="350100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>
                <a:off x="1763688" y="386104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>
                <a:off x="1763688" y="422108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Přímá spojnice 25"/>
            <p:cNvCxnSpPr/>
            <p:nvPr/>
          </p:nvCxnSpPr>
          <p:spPr>
            <a:xfrm>
              <a:off x="1763688" y="458112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Skupina 26"/>
            <p:cNvGrpSpPr/>
            <p:nvPr/>
          </p:nvGrpSpPr>
          <p:grpSpPr>
            <a:xfrm>
              <a:off x="1763688" y="4941168"/>
              <a:ext cx="2448272" cy="720080"/>
              <a:chOff x="1763688" y="3501008"/>
              <a:chExt cx="2448272" cy="720080"/>
            </a:xfrm>
          </p:grpSpPr>
          <p:cxnSp>
            <p:nvCxnSpPr>
              <p:cNvPr id="28" name="Přímá spojnice 27"/>
              <p:cNvCxnSpPr/>
              <p:nvPr/>
            </p:nvCxnSpPr>
            <p:spPr>
              <a:xfrm>
                <a:off x="1763688" y="350100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1763688" y="386104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1763688" y="4221088"/>
                <a:ext cx="24482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TextovéPole 33"/>
          <p:cNvSpPr txBox="1"/>
          <p:nvPr/>
        </p:nvSpPr>
        <p:spPr>
          <a:xfrm>
            <a:off x="827584" y="5733256"/>
            <a:ext cx="4315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 co by se měla starat pořádková služba?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Chtěli byste ve škole něco změnit?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68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548680"/>
            <a:ext cx="654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cs-CZ" dirty="0" smtClean="0"/>
              <a:t>Najdi ve </a:t>
            </a:r>
            <a:r>
              <a:rPr lang="cs-CZ" dirty="0" err="1" smtClean="0"/>
              <a:t>čtyřsměrce</a:t>
            </a:r>
            <a:r>
              <a:rPr lang="cs-CZ" dirty="0" smtClean="0"/>
              <a:t> názvy osob (7), které můžeš potkat ve škole.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492377"/>
              </p:ext>
            </p:extLst>
          </p:nvPr>
        </p:nvGraphicFramePr>
        <p:xfrm>
          <a:off x="1500339" y="1052736"/>
          <a:ext cx="609599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Ř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CH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Č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Ř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Č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CH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855847" y="4653136"/>
            <a:ext cx="73885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/>
              <a:t>____________    2. ____________    3. ____________    4. ____________</a:t>
            </a:r>
          </a:p>
          <a:p>
            <a:r>
              <a:rPr lang="cs-CZ" dirty="0"/>
              <a:t>	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5. ____________    6. ____________    7. ____________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3445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Řekni, co tyto osoby vykonávají.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11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1239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ŘEŠENÍ: 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71600" y="908720"/>
            <a:ext cx="577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Sborovna, tělocvična, jídelna, třída, ředitelna, šatny, družina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4214" y="90872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3</a:t>
            </a:r>
            <a:r>
              <a:rPr lang="cs-CZ" b="1" dirty="0" smtClean="0"/>
              <a:t>.</a:t>
            </a:r>
            <a:endParaRPr lang="cs-CZ" b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590139"/>
              </p:ext>
            </p:extLst>
          </p:nvPr>
        </p:nvGraphicFramePr>
        <p:xfrm>
          <a:off x="1043608" y="1340768"/>
          <a:ext cx="609599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CH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Č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Ř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Č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83568" y="133147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4.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8676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1"/>
          <p:cNvSpPr txBox="1"/>
          <p:nvPr/>
        </p:nvSpPr>
        <p:spPr>
          <a:xfrm>
            <a:off x="611560" y="476672"/>
            <a:ext cx="535217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Škola: ZŠ a MŠ, ul. L. Kuby 48, České Budějovice</a:t>
            </a:r>
          </a:p>
          <a:p>
            <a:r>
              <a:rPr lang="cs-CZ" dirty="0" smtClean="0"/>
              <a:t>Stupeň a typ vzdělání: základní vzdělávací, první stupeň</a:t>
            </a:r>
          </a:p>
          <a:p>
            <a:r>
              <a:rPr lang="cs-CZ" dirty="0" smtClean="0"/>
              <a:t>Předmět: Prvouka</a:t>
            </a:r>
          </a:p>
          <a:p>
            <a:r>
              <a:rPr lang="cs-CZ" dirty="0" smtClean="0"/>
              <a:t>Ročník: třetí</a:t>
            </a:r>
          </a:p>
          <a:p>
            <a:r>
              <a:rPr lang="cs-CZ" dirty="0" smtClean="0"/>
              <a:t>Autor: Mgr. Olga Košková</a:t>
            </a:r>
          </a:p>
          <a:p>
            <a:r>
              <a:rPr lang="cs-CZ" dirty="0" smtClean="0"/>
              <a:t>Školní rok: 2011/2012</a:t>
            </a:r>
          </a:p>
          <a:p>
            <a:r>
              <a:rPr lang="cs-CZ" dirty="0" smtClean="0"/>
              <a:t>Druh učebního materiálu: prezentace</a:t>
            </a:r>
          </a:p>
          <a:p>
            <a:r>
              <a:rPr lang="cs-CZ" dirty="0" smtClean="0"/>
              <a:t>Zpracováno v programu: Microsoft PowerPoint 2010</a:t>
            </a:r>
          </a:p>
          <a:p>
            <a:r>
              <a:rPr lang="cs-CZ" dirty="0" smtClean="0"/>
              <a:t>Potřebné vybavení: Interaktivní tabule s ozvučením</a:t>
            </a:r>
          </a:p>
          <a:p>
            <a:r>
              <a:rPr lang="cs-CZ" dirty="0" smtClean="0"/>
              <a:t>Počet vyučovacích hodin ve školním roce: 1</a:t>
            </a:r>
          </a:p>
          <a:p>
            <a:r>
              <a:rPr lang="cs-CZ" dirty="0" smtClean="0"/>
              <a:t>Registrační číslo: </a:t>
            </a:r>
            <a:r>
              <a:rPr lang="cs-CZ" dirty="0" smtClean="0"/>
              <a:t>8_III_2_Pr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74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323</Words>
  <Application>Microsoft Office PowerPoint</Application>
  <PresentationFormat>Předvádění na obrazovce (4:3)</PresentationFormat>
  <Paragraphs>179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L.Kuby 48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Olga Košková</dc:creator>
  <cp:lastModifiedBy>David Košek</cp:lastModifiedBy>
  <cp:revision>8</cp:revision>
  <dcterms:created xsi:type="dcterms:W3CDTF">2011-07-23T09:26:03Z</dcterms:created>
  <dcterms:modified xsi:type="dcterms:W3CDTF">2011-09-13T06:33:17Z</dcterms:modified>
</cp:coreProperties>
</file>