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81" d="100"/>
          <a:sy n="81" d="100"/>
        </p:scale>
        <p:origin x="-82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6" Type="http://schemas.openxmlformats.org/officeDocument/2006/relationships/slide" Target="../slides/slide11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C630C-B88D-4FCD-B6A5-FEB1E08DFD8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E11370-8423-451C-8195-0D7AC119516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cs-CZ" dirty="0" smtClean="0"/>
            <a:t>ZŠ a MŠ </a:t>
          </a:r>
          <a:r>
            <a:rPr lang="cs-CZ" dirty="0" err="1" smtClean="0"/>
            <a:t>L.Kuby</a:t>
          </a:r>
          <a:r>
            <a:rPr lang="cs-CZ" dirty="0" smtClean="0"/>
            <a:t> 48</a:t>
          </a:r>
          <a:endParaRPr lang="cs-CZ" dirty="0"/>
        </a:p>
      </dgm:t>
    </dgm:pt>
    <dgm:pt modelId="{D97B2BC4-4D9C-4ECB-9C6B-4C1D024A7B62}" type="parTrans" cxnId="{A75AD5AA-46CA-4C79-B96E-0F5EF1711671}">
      <dgm:prSet/>
      <dgm:spPr/>
      <dgm:t>
        <a:bodyPr/>
        <a:lstStyle/>
        <a:p>
          <a:endParaRPr lang="cs-CZ"/>
        </a:p>
      </dgm:t>
    </dgm:pt>
    <dgm:pt modelId="{AE4E5F7C-1427-4E06-9FB5-1EF79A34FD92}" type="sibTrans" cxnId="{A75AD5AA-46CA-4C79-B96E-0F5EF1711671}">
      <dgm:prSet/>
      <dgm:spPr/>
      <dgm:t>
        <a:bodyPr/>
        <a:lstStyle/>
        <a:p>
          <a:endParaRPr lang="cs-CZ"/>
        </a:p>
      </dgm:t>
    </dgm:pt>
    <dgm:pt modelId="{B9DD9423-6165-4582-9925-694C15878675}">
      <dgm:prSet/>
      <dgm:spPr/>
      <dgm:t>
        <a:bodyPr/>
        <a:lstStyle/>
        <a:p>
          <a:pPr rtl="0"/>
          <a:r>
            <a:rPr lang="cs-CZ" dirty="0" smtClean="0"/>
            <a:t>České Budějovice</a:t>
          </a:r>
          <a:endParaRPr lang="cs-CZ" dirty="0"/>
        </a:p>
      </dgm:t>
    </dgm:pt>
    <dgm:pt modelId="{3A534FD0-4D0E-4506-8833-263D996FC85D}" type="parTrans" cxnId="{F5CD7D2C-DEEE-4AD1-ADA1-EF59C1680190}">
      <dgm:prSet/>
      <dgm:spPr/>
      <dgm:t>
        <a:bodyPr/>
        <a:lstStyle/>
        <a:p>
          <a:endParaRPr lang="cs-CZ"/>
        </a:p>
      </dgm:t>
    </dgm:pt>
    <dgm:pt modelId="{F24A7B12-25B1-48D2-A659-494D0C386EDB}" type="sibTrans" cxnId="{F5CD7D2C-DEEE-4AD1-ADA1-EF59C1680190}">
      <dgm:prSet/>
      <dgm:spPr/>
      <dgm:t>
        <a:bodyPr/>
        <a:lstStyle/>
        <a:p>
          <a:endParaRPr lang="cs-CZ"/>
        </a:p>
      </dgm:t>
    </dgm:pt>
    <dgm:pt modelId="{859DE83B-F15B-4D1C-BF7B-A6E2E2B5D9FB}">
      <dgm:prSet/>
      <dgm:spPr/>
      <dgm:t>
        <a:bodyPr/>
        <a:lstStyle/>
        <a:p>
          <a:pPr rtl="0"/>
          <a:r>
            <a:rPr lang="cs-CZ" smtClean="0"/>
            <a:t>Mgr. Libuše Jandová</a:t>
          </a:r>
          <a:endParaRPr lang="cs-CZ"/>
        </a:p>
      </dgm:t>
    </dgm:pt>
    <dgm:pt modelId="{BFB809BD-CB4F-4569-ACBA-58A92E1CB5D2}" type="parTrans" cxnId="{CA12936F-FD76-42BC-A3A6-D4360543B340}">
      <dgm:prSet/>
      <dgm:spPr/>
      <dgm:t>
        <a:bodyPr/>
        <a:lstStyle/>
        <a:p>
          <a:endParaRPr lang="cs-CZ"/>
        </a:p>
      </dgm:t>
    </dgm:pt>
    <dgm:pt modelId="{41AF480F-F362-4ECA-9DA9-AB3C7FF66A6F}" type="sibTrans" cxnId="{CA12936F-FD76-42BC-A3A6-D4360543B340}">
      <dgm:prSet/>
      <dgm:spPr/>
      <dgm:t>
        <a:bodyPr/>
        <a:lstStyle/>
        <a:p>
          <a:endParaRPr lang="cs-CZ"/>
        </a:p>
      </dgm:t>
    </dgm:pt>
    <dgm:pt modelId="{6C92C055-A021-4954-A0B5-FEE1AACBC152}">
      <dgm:prSet/>
      <dgm:spPr/>
      <dgm:t>
        <a:bodyPr/>
        <a:lstStyle/>
        <a:p>
          <a:pPr rtl="0"/>
          <a:r>
            <a:rPr lang="cs-CZ" smtClean="0"/>
            <a:t>Počet hodin: 1</a:t>
          </a:r>
          <a:endParaRPr lang="cs-CZ"/>
        </a:p>
      </dgm:t>
    </dgm:pt>
    <dgm:pt modelId="{B77A118A-6CA4-41B3-BC28-949761515FE8}" type="parTrans" cxnId="{E3223CFA-36E7-4555-A983-A07CC51D8CAB}">
      <dgm:prSet/>
      <dgm:spPr/>
      <dgm:t>
        <a:bodyPr/>
        <a:lstStyle/>
        <a:p>
          <a:endParaRPr lang="cs-CZ"/>
        </a:p>
      </dgm:t>
    </dgm:pt>
    <dgm:pt modelId="{3001EF9B-456F-4148-9C34-FF52DED74DB2}" type="sibTrans" cxnId="{E3223CFA-36E7-4555-A983-A07CC51D8CAB}">
      <dgm:prSet/>
      <dgm:spPr/>
      <dgm:t>
        <a:bodyPr/>
        <a:lstStyle/>
        <a:p>
          <a:endParaRPr lang="cs-CZ"/>
        </a:p>
      </dgm:t>
    </dgm:pt>
    <dgm:pt modelId="{8CDB613C-F0CB-4185-ACA6-805FE239A452}" type="pres">
      <dgm:prSet presAssocID="{033C630C-B88D-4FCD-B6A5-FEB1E08DFD8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5A4643-AFF3-4AD1-99BA-1EA3DD62C900}" type="pres">
      <dgm:prSet presAssocID="{97E11370-8423-451C-8195-0D7AC1195166}" presName="circle1" presStyleLbl="node1" presStyleIdx="0" presStyleCnt="4"/>
      <dgm:spPr/>
    </dgm:pt>
    <dgm:pt modelId="{4ED1AF07-097B-431B-832D-3E0345AE00D6}" type="pres">
      <dgm:prSet presAssocID="{97E11370-8423-451C-8195-0D7AC1195166}" presName="space" presStyleCnt="0"/>
      <dgm:spPr/>
    </dgm:pt>
    <dgm:pt modelId="{C4138E41-F3F7-4B43-9F60-E0DFC005A477}" type="pres">
      <dgm:prSet presAssocID="{97E11370-8423-451C-8195-0D7AC1195166}" presName="rect1" presStyleLbl="alignAcc1" presStyleIdx="0" presStyleCnt="4" custLinFactNeighborX="3962" custLinFactNeighborY="11330"/>
      <dgm:spPr/>
      <dgm:t>
        <a:bodyPr/>
        <a:lstStyle/>
        <a:p>
          <a:endParaRPr lang="cs-CZ"/>
        </a:p>
      </dgm:t>
    </dgm:pt>
    <dgm:pt modelId="{18540869-5628-46A1-BE08-895BA03544D3}" type="pres">
      <dgm:prSet presAssocID="{B9DD9423-6165-4582-9925-694C15878675}" presName="vertSpace2" presStyleLbl="node1" presStyleIdx="0" presStyleCnt="4"/>
      <dgm:spPr/>
    </dgm:pt>
    <dgm:pt modelId="{B5FDD40C-3D32-4FC7-A6E5-9890822F2AC3}" type="pres">
      <dgm:prSet presAssocID="{B9DD9423-6165-4582-9925-694C15878675}" presName="circle2" presStyleLbl="node1" presStyleIdx="1" presStyleCnt="4"/>
      <dgm:spPr/>
    </dgm:pt>
    <dgm:pt modelId="{12507E16-92BA-4E68-9D08-A04CD55D32AC}" type="pres">
      <dgm:prSet presAssocID="{B9DD9423-6165-4582-9925-694C15878675}" presName="rect2" presStyleLbl="alignAcc1" presStyleIdx="1" presStyleCnt="4"/>
      <dgm:spPr/>
      <dgm:t>
        <a:bodyPr/>
        <a:lstStyle/>
        <a:p>
          <a:endParaRPr lang="cs-CZ"/>
        </a:p>
      </dgm:t>
    </dgm:pt>
    <dgm:pt modelId="{B4F522E3-327B-4EF1-A691-9EA34A6B9930}" type="pres">
      <dgm:prSet presAssocID="{859DE83B-F15B-4D1C-BF7B-A6E2E2B5D9FB}" presName="vertSpace3" presStyleLbl="node1" presStyleIdx="1" presStyleCnt="4"/>
      <dgm:spPr/>
    </dgm:pt>
    <dgm:pt modelId="{8E383A28-738F-4F5D-8BE0-86619FE43FC2}" type="pres">
      <dgm:prSet presAssocID="{859DE83B-F15B-4D1C-BF7B-A6E2E2B5D9FB}" presName="circle3" presStyleLbl="node1" presStyleIdx="2" presStyleCnt="4"/>
      <dgm:spPr/>
    </dgm:pt>
    <dgm:pt modelId="{21FFB065-63BA-4C32-8858-653ECF2571CF}" type="pres">
      <dgm:prSet presAssocID="{859DE83B-F15B-4D1C-BF7B-A6E2E2B5D9FB}" presName="rect3" presStyleLbl="alignAcc1" presStyleIdx="2" presStyleCnt="4"/>
      <dgm:spPr/>
      <dgm:t>
        <a:bodyPr/>
        <a:lstStyle/>
        <a:p>
          <a:endParaRPr lang="cs-CZ"/>
        </a:p>
      </dgm:t>
    </dgm:pt>
    <dgm:pt modelId="{0759A63A-EBB5-433D-9B68-80EFDFDFFDCA}" type="pres">
      <dgm:prSet presAssocID="{6C92C055-A021-4954-A0B5-FEE1AACBC152}" presName="vertSpace4" presStyleLbl="node1" presStyleIdx="2" presStyleCnt="4"/>
      <dgm:spPr/>
    </dgm:pt>
    <dgm:pt modelId="{8E1F7234-4BE6-40BA-B70C-12B7292E17E3}" type="pres">
      <dgm:prSet presAssocID="{6C92C055-A021-4954-A0B5-FEE1AACBC152}" presName="circle4" presStyleLbl="node1" presStyleIdx="3" presStyleCnt="4"/>
      <dgm:spPr/>
    </dgm:pt>
    <dgm:pt modelId="{047B6819-B636-48D5-849F-58CF0B83A407}" type="pres">
      <dgm:prSet presAssocID="{6C92C055-A021-4954-A0B5-FEE1AACBC152}" presName="rect4" presStyleLbl="alignAcc1" presStyleIdx="3" presStyleCnt="4"/>
      <dgm:spPr/>
      <dgm:t>
        <a:bodyPr/>
        <a:lstStyle/>
        <a:p>
          <a:endParaRPr lang="cs-CZ"/>
        </a:p>
      </dgm:t>
    </dgm:pt>
    <dgm:pt modelId="{AD88F76C-4BA3-4B61-BD38-4F182A7DE9B1}" type="pres">
      <dgm:prSet presAssocID="{97E11370-8423-451C-8195-0D7AC119516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F04260-8BAF-44B5-9E5D-1948872EEA82}" type="pres">
      <dgm:prSet presAssocID="{B9DD9423-6165-4582-9925-694C1587867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5E6CCA-A85B-4668-8D6A-E89BA93D721D}" type="pres">
      <dgm:prSet presAssocID="{859DE83B-F15B-4D1C-BF7B-A6E2E2B5D9FB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7D3CB4-1D46-4A68-AF9B-285BD3A16EE4}" type="pres">
      <dgm:prSet presAssocID="{6C92C055-A021-4954-A0B5-FEE1AACBC15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8AC851-CFCE-4D68-BD62-091260C15796}" type="presOf" srcId="{859DE83B-F15B-4D1C-BF7B-A6E2E2B5D9FB}" destId="{21FFB065-63BA-4C32-8858-653ECF2571CF}" srcOrd="0" destOrd="0" presId="urn:microsoft.com/office/officeart/2005/8/layout/target3"/>
    <dgm:cxn modelId="{DE53C6A5-5AB0-4ED9-BA6C-212D48973B51}" type="presOf" srcId="{6C92C055-A021-4954-A0B5-FEE1AACBC152}" destId="{047B6819-B636-48D5-849F-58CF0B83A407}" srcOrd="0" destOrd="0" presId="urn:microsoft.com/office/officeart/2005/8/layout/target3"/>
    <dgm:cxn modelId="{429BF792-32DF-45FB-88B0-ED1A15B2C236}" type="presOf" srcId="{859DE83B-F15B-4D1C-BF7B-A6E2E2B5D9FB}" destId="{635E6CCA-A85B-4668-8D6A-E89BA93D721D}" srcOrd="1" destOrd="0" presId="urn:microsoft.com/office/officeart/2005/8/layout/target3"/>
    <dgm:cxn modelId="{917439DB-6569-4DAF-B5E9-EF1771693576}" type="presOf" srcId="{97E11370-8423-451C-8195-0D7AC1195166}" destId="{AD88F76C-4BA3-4B61-BD38-4F182A7DE9B1}" srcOrd="1" destOrd="0" presId="urn:microsoft.com/office/officeart/2005/8/layout/target3"/>
    <dgm:cxn modelId="{A75AD5AA-46CA-4C79-B96E-0F5EF1711671}" srcId="{033C630C-B88D-4FCD-B6A5-FEB1E08DFD8C}" destId="{97E11370-8423-451C-8195-0D7AC1195166}" srcOrd="0" destOrd="0" parTransId="{D97B2BC4-4D9C-4ECB-9C6B-4C1D024A7B62}" sibTransId="{AE4E5F7C-1427-4E06-9FB5-1EF79A34FD92}"/>
    <dgm:cxn modelId="{8F1994F9-610D-4CF0-A479-B7C8CBF831AA}" type="presOf" srcId="{B9DD9423-6165-4582-9925-694C15878675}" destId="{42F04260-8BAF-44B5-9E5D-1948872EEA82}" srcOrd="1" destOrd="0" presId="urn:microsoft.com/office/officeart/2005/8/layout/target3"/>
    <dgm:cxn modelId="{F5CD7D2C-DEEE-4AD1-ADA1-EF59C1680190}" srcId="{033C630C-B88D-4FCD-B6A5-FEB1E08DFD8C}" destId="{B9DD9423-6165-4582-9925-694C15878675}" srcOrd="1" destOrd="0" parTransId="{3A534FD0-4D0E-4506-8833-263D996FC85D}" sibTransId="{F24A7B12-25B1-48D2-A659-494D0C386EDB}"/>
    <dgm:cxn modelId="{7A53D749-044A-42A6-85C1-BBF52F237252}" type="presOf" srcId="{97E11370-8423-451C-8195-0D7AC1195166}" destId="{C4138E41-F3F7-4B43-9F60-E0DFC005A477}" srcOrd="0" destOrd="0" presId="urn:microsoft.com/office/officeart/2005/8/layout/target3"/>
    <dgm:cxn modelId="{CA12936F-FD76-42BC-A3A6-D4360543B340}" srcId="{033C630C-B88D-4FCD-B6A5-FEB1E08DFD8C}" destId="{859DE83B-F15B-4D1C-BF7B-A6E2E2B5D9FB}" srcOrd="2" destOrd="0" parTransId="{BFB809BD-CB4F-4569-ACBA-58A92E1CB5D2}" sibTransId="{41AF480F-F362-4ECA-9DA9-AB3C7FF66A6F}"/>
    <dgm:cxn modelId="{C6A8639E-97E5-46D7-B060-82E12979852D}" type="presOf" srcId="{033C630C-B88D-4FCD-B6A5-FEB1E08DFD8C}" destId="{8CDB613C-F0CB-4185-ACA6-805FE239A452}" srcOrd="0" destOrd="0" presId="urn:microsoft.com/office/officeart/2005/8/layout/target3"/>
    <dgm:cxn modelId="{EB6CC6A2-6894-4784-B485-00C7DD22FB00}" type="presOf" srcId="{6C92C055-A021-4954-A0B5-FEE1AACBC152}" destId="{267D3CB4-1D46-4A68-AF9B-285BD3A16EE4}" srcOrd="1" destOrd="0" presId="urn:microsoft.com/office/officeart/2005/8/layout/target3"/>
    <dgm:cxn modelId="{F73D726C-CD94-4A48-84DD-55715ACF9DBE}" type="presOf" srcId="{B9DD9423-6165-4582-9925-694C15878675}" destId="{12507E16-92BA-4E68-9D08-A04CD55D32AC}" srcOrd="0" destOrd="0" presId="urn:microsoft.com/office/officeart/2005/8/layout/target3"/>
    <dgm:cxn modelId="{E3223CFA-36E7-4555-A983-A07CC51D8CAB}" srcId="{033C630C-B88D-4FCD-B6A5-FEB1E08DFD8C}" destId="{6C92C055-A021-4954-A0B5-FEE1AACBC152}" srcOrd="3" destOrd="0" parTransId="{B77A118A-6CA4-41B3-BC28-949761515FE8}" sibTransId="{3001EF9B-456F-4148-9C34-FF52DED74DB2}"/>
    <dgm:cxn modelId="{03CA6ECC-A327-4653-B715-23675521C953}" type="presParOf" srcId="{8CDB613C-F0CB-4185-ACA6-805FE239A452}" destId="{565A4643-AFF3-4AD1-99BA-1EA3DD62C900}" srcOrd="0" destOrd="0" presId="urn:microsoft.com/office/officeart/2005/8/layout/target3"/>
    <dgm:cxn modelId="{79F3CE10-431B-449C-B1F7-22B75FBE72DB}" type="presParOf" srcId="{8CDB613C-F0CB-4185-ACA6-805FE239A452}" destId="{4ED1AF07-097B-431B-832D-3E0345AE00D6}" srcOrd="1" destOrd="0" presId="urn:microsoft.com/office/officeart/2005/8/layout/target3"/>
    <dgm:cxn modelId="{6292AB73-2002-4D4B-B361-304CF4F62862}" type="presParOf" srcId="{8CDB613C-F0CB-4185-ACA6-805FE239A452}" destId="{C4138E41-F3F7-4B43-9F60-E0DFC005A477}" srcOrd="2" destOrd="0" presId="urn:microsoft.com/office/officeart/2005/8/layout/target3"/>
    <dgm:cxn modelId="{8DD979E5-CC55-4F10-AC31-591526D0E2EB}" type="presParOf" srcId="{8CDB613C-F0CB-4185-ACA6-805FE239A452}" destId="{18540869-5628-46A1-BE08-895BA03544D3}" srcOrd="3" destOrd="0" presId="urn:microsoft.com/office/officeart/2005/8/layout/target3"/>
    <dgm:cxn modelId="{340981F5-EF89-43D5-B95B-B4C4B6A456B6}" type="presParOf" srcId="{8CDB613C-F0CB-4185-ACA6-805FE239A452}" destId="{B5FDD40C-3D32-4FC7-A6E5-9890822F2AC3}" srcOrd="4" destOrd="0" presId="urn:microsoft.com/office/officeart/2005/8/layout/target3"/>
    <dgm:cxn modelId="{2F5FE656-E348-426B-AA82-DDB172A4071C}" type="presParOf" srcId="{8CDB613C-F0CB-4185-ACA6-805FE239A452}" destId="{12507E16-92BA-4E68-9D08-A04CD55D32AC}" srcOrd="5" destOrd="0" presId="urn:microsoft.com/office/officeart/2005/8/layout/target3"/>
    <dgm:cxn modelId="{1E7E751A-FB7B-4A92-B535-482B173C13D4}" type="presParOf" srcId="{8CDB613C-F0CB-4185-ACA6-805FE239A452}" destId="{B4F522E3-327B-4EF1-A691-9EA34A6B9930}" srcOrd="6" destOrd="0" presId="urn:microsoft.com/office/officeart/2005/8/layout/target3"/>
    <dgm:cxn modelId="{D70879A3-5585-453F-B314-0FBC661C15B8}" type="presParOf" srcId="{8CDB613C-F0CB-4185-ACA6-805FE239A452}" destId="{8E383A28-738F-4F5D-8BE0-86619FE43FC2}" srcOrd="7" destOrd="0" presId="urn:microsoft.com/office/officeart/2005/8/layout/target3"/>
    <dgm:cxn modelId="{D55E6088-9C83-40DF-9505-E9FBA1D5BD96}" type="presParOf" srcId="{8CDB613C-F0CB-4185-ACA6-805FE239A452}" destId="{21FFB065-63BA-4C32-8858-653ECF2571CF}" srcOrd="8" destOrd="0" presId="urn:microsoft.com/office/officeart/2005/8/layout/target3"/>
    <dgm:cxn modelId="{0C593499-420F-4521-ABB8-5B03D6CB38CB}" type="presParOf" srcId="{8CDB613C-F0CB-4185-ACA6-805FE239A452}" destId="{0759A63A-EBB5-433D-9B68-80EFDFDFFDCA}" srcOrd="9" destOrd="0" presId="urn:microsoft.com/office/officeart/2005/8/layout/target3"/>
    <dgm:cxn modelId="{5D84CAE9-0128-419E-A319-A78BFE7F8156}" type="presParOf" srcId="{8CDB613C-F0CB-4185-ACA6-805FE239A452}" destId="{8E1F7234-4BE6-40BA-B70C-12B7292E17E3}" srcOrd="10" destOrd="0" presId="urn:microsoft.com/office/officeart/2005/8/layout/target3"/>
    <dgm:cxn modelId="{BFA62AD8-5EC5-4486-9EDE-2B552CD28624}" type="presParOf" srcId="{8CDB613C-F0CB-4185-ACA6-805FE239A452}" destId="{047B6819-B636-48D5-849F-58CF0B83A407}" srcOrd="11" destOrd="0" presId="urn:microsoft.com/office/officeart/2005/8/layout/target3"/>
    <dgm:cxn modelId="{D503D2B2-6FD6-4E8A-A77E-92CEC4DCB4C9}" type="presParOf" srcId="{8CDB613C-F0CB-4185-ACA6-805FE239A452}" destId="{AD88F76C-4BA3-4B61-BD38-4F182A7DE9B1}" srcOrd="12" destOrd="0" presId="urn:microsoft.com/office/officeart/2005/8/layout/target3"/>
    <dgm:cxn modelId="{DAE011FD-C05F-4B97-AB98-FB36260CE8D8}" type="presParOf" srcId="{8CDB613C-F0CB-4185-ACA6-805FE239A452}" destId="{42F04260-8BAF-44B5-9E5D-1948872EEA82}" srcOrd="13" destOrd="0" presId="urn:microsoft.com/office/officeart/2005/8/layout/target3"/>
    <dgm:cxn modelId="{61A675D1-E18A-449B-B5C2-566FD74B68CE}" type="presParOf" srcId="{8CDB613C-F0CB-4185-ACA6-805FE239A452}" destId="{635E6CCA-A85B-4668-8D6A-E89BA93D721D}" srcOrd="14" destOrd="0" presId="urn:microsoft.com/office/officeart/2005/8/layout/target3"/>
    <dgm:cxn modelId="{2420603E-DA16-436C-B421-C420072AE62D}" type="presParOf" srcId="{8CDB613C-F0CB-4185-ACA6-805FE239A452}" destId="{267D3CB4-1D46-4A68-AF9B-285BD3A16EE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5C2A6C-5E97-4CA4-ABC2-11D10FAF3789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E17431-2A1D-41A2-A2B5-5BFE3AED8246}">
      <dgm:prSet/>
      <dgm:spPr/>
      <dgm:t>
        <a:bodyPr/>
        <a:lstStyle/>
        <a:p>
          <a:pPr rtl="0"/>
          <a:r>
            <a:rPr lang="cs-CZ" smtClean="0"/>
            <a:t>Nákup cenných papírů společností pouze jednoho odvětví</a:t>
          </a:r>
          <a:endParaRPr lang="cs-CZ"/>
        </a:p>
      </dgm:t>
    </dgm:pt>
    <dgm:pt modelId="{A89C1DF7-1E1B-4E1A-B076-EBFB5F29F256}" type="parTrans" cxnId="{B3FE3E00-80AD-4892-BD62-A72B314C5BA0}">
      <dgm:prSet/>
      <dgm:spPr/>
      <dgm:t>
        <a:bodyPr/>
        <a:lstStyle/>
        <a:p>
          <a:endParaRPr lang="cs-CZ"/>
        </a:p>
      </dgm:t>
    </dgm:pt>
    <dgm:pt modelId="{AB8B1D2E-17AF-462E-AAE2-58515773A872}" type="sibTrans" cxnId="{B3FE3E00-80AD-4892-BD62-A72B314C5BA0}">
      <dgm:prSet/>
      <dgm:spPr/>
      <dgm:t>
        <a:bodyPr/>
        <a:lstStyle/>
        <a:p>
          <a:endParaRPr lang="cs-CZ"/>
        </a:p>
      </dgm:t>
    </dgm:pt>
    <dgm:pt modelId="{CCB1F76A-8D8D-4A15-B7C3-CB036339F6EA}">
      <dgm:prSet/>
      <dgm:spPr/>
      <dgm:t>
        <a:bodyPr/>
        <a:lstStyle/>
        <a:p>
          <a:pPr rtl="0"/>
          <a:r>
            <a:rPr lang="cs-CZ" smtClean="0"/>
            <a:t>Např. cenné papíry telekomunikace, bankovnictví</a:t>
          </a:r>
          <a:endParaRPr lang="cs-CZ"/>
        </a:p>
      </dgm:t>
    </dgm:pt>
    <dgm:pt modelId="{CC184B4C-49D2-4822-B470-21F19CAE51BC}" type="parTrans" cxnId="{48223C6C-5E1D-4A6C-BCDD-4F22BF6CBD00}">
      <dgm:prSet/>
      <dgm:spPr/>
      <dgm:t>
        <a:bodyPr/>
        <a:lstStyle/>
        <a:p>
          <a:endParaRPr lang="cs-CZ"/>
        </a:p>
      </dgm:t>
    </dgm:pt>
    <dgm:pt modelId="{9E7B9DDE-37E1-4BE9-864C-D790DC55CF9C}" type="sibTrans" cxnId="{48223C6C-5E1D-4A6C-BCDD-4F22BF6CBD00}">
      <dgm:prSet/>
      <dgm:spPr/>
      <dgm:t>
        <a:bodyPr/>
        <a:lstStyle/>
        <a:p>
          <a:endParaRPr lang="cs-CZ"/>
        </a:p>
      </dgm:t>
    </dgm:pt>
    <dgm:pt modelId="{534D4349-AD89-4116-A8FC-BDA50F9FF730}" type="pres">
      <dgm:prSet presAssocID="{D55C2A6C-5E97-4CA4-ABC2-11D10FAF37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D7BF2D1-E470-40BC-A24C-2F1D3D2875D6}" type="pres">
      <dgm:prSet presAssocID="{D55C2A6C-5E97-4CA4-ABC2-11D10FAF3789}" presName="Name1" presStyleCnt="0"/>
      <dgm:spPr/>
    </dgm:pt>
    <dgm:pt modelId="{92349F2A-17EE-458D-B44F-6BCF80B7FA01}" type="pres">
      <dgm:prSet presAssocID="{D55C2A6C-5E97-4CA4-ABC2-11D10FAF3789}" presName="cycle" presStyleCnt="0"/>
      <dgm:spPr/>
    </dgm:pt>
    <dgm:pt modelId="{416DA681-3A61-45D0-9E2A-E8253D21B1D2}" type="pres">
      <dgm:prSet presAssocID="{D55C2A6C-5E97-4CA4-ABC2-11D10FAF3789}" presName="srcNode" presStyleLbl="node1" presStyleIdx="0" presStyleCnt="2"/>
      <dgm:spPr/>
    </dgm:pt>
    <dgm:pt modelId="{75366F88-8E3F-43E5-B3E8-1B3A0221AAD8}" type="pres">
      <dgm:prSet presAssocID="{D55C2A6C-5E97-4CA4-ABC2-11D10FAF3789}" presName="conn" presStyleLbl="parChTrans1D2" presStyleIdx="0" presStyleCnt="1"/>
      <dgm:spPr/>
      <dgm:t>
        <a:bodyPr/>
        <a:lstStyle/>
        <a:p>
          <a:endParaRPr lang="cs-CZ"/>
        </a:p>
      </dgm:t>
    </dgm:pt>
    <dgm:pt modelId="{795F3B1A-E1AA-4372-B023-46052FF3411D}" type="pres">
      <dgm:prSet presAssocID="{D55C2A6C-5E97-4CA4-ABC2-11D10FAF3789}" presName="extraNode" presStyleLbl="node1" presStyleIdx="0" presStyleCnt="2"/>
      <dgm:spPr/>
    </dgm:pt>
    <dgm:pt modelId="{747B7FBC-763B-4647-AFEC-EA803B829CBC}" type="pres">
      <dgm:prSet presAssocID="{D55C2A6C-5E97-4CA4-ABC2-11D10FAF3789}" presName="dstNode" presStyleLbl="node1" presStyleIdx="0" presStyleCnt="2"/>
      <dgm:spPr/>
    </dgm:pt>
    <dgm:pt modelId="{33270A51-A808-445B-A99B-3B8010D0EDC7}" type="pres">
      <dgm:prSet presAssocID="{5DE17431-2A1D-41A2-A2B5-5BFE3AED8246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AD40A2-65AC-474C-9779-ED2A5CE236F0}" type="pres">
      <dgm:prSet presAssocID="{5DE17431-2A1D-41A2-A2B5-5BFE3AED8246}" presName="accent_1" presStyleCnt="0"/>
      <dgm:spPr/>
    </dgm:pt>
    <dgm:pt modelId="{9584DC83-9EF3-4EA7-AEB2-ABAFEBF03F1F}" type="pres">
      <dgm:prSet presAssocID="{5DE17431-2A1D-41A2-A2B5-5BFE3AED8246}" presName="accentRepeatNode" presStyleLbl="solidFgAcc1" presStyleIdx="0" presStyleCnt="2"/>
      <dgm:spPr/>
    </dgm:pt>
    <dgm:pt modelId="{E9FAB157-9D39-4926-BA49-5453C5224CFC}" type="pres">
      <dgm:prSet presAssocID="{CCB1F76A-8D8D-4A15-B7C3-CB036339F6E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CC4C86-F088-4AB7-84E3-371B74320B0E}" type="pres">
      <dgm:prSet presAssocID="{CCB1F76A-8D8D-4A15-B7C3-CB036339F6EA}" presName="accent_2" presStyleCnt="0"/>
      <dgm:spPr/>
    </dgm:pt>
    <dgm:pt modelId="{5D099D7A-DBA3-4382-96AE-6F998CCE753C}" type="pres">
      <dgm:prSet presAssocID="{CCB1F76A-8D8D-4A15-B7C3-CB036339F6EA}" presName="accentRepeatNode" presStyleLbl="solidFgAcc1" presStyleIdx="1" presStyleCnt="2"/>
      <dgm:spPr/>
    </dgm:pt>
  </dgm:ptLst>
  <dgm:cxnLst>
    <dgm:cxn modelId="{EDFB9968-735A-49A5-8829-4593228CECF4}" type="presOf" srcId="{5DE17431-2A1D-41A2-A2B5-5BFE3AED8246}" destId="{33270A51-A808-445B-A99B-3B8010D0EDC7}" srcOrd="0" destOrd="0" presId="urn:microsoft.com/office/officeart/2008/layout/VerticalCurvedList"/>
    <dgm:cxn modelId="{48223C6C-5E1D-4A6C-BCDD-4F22BF6CBD00}" srcId="{D55C2A6C-5E97-4CA4-ABC2-11D10FAF3789}" destId="{CCB1F76A-8D8D-4A15-B7C3-CB036339F6EA}" srcOrd="1" destOrd="0" parTransId="{CC184B4C-49D2-4822-B470-21F19CAE51BC}" sibTransId="{9E7B9DDE-37E1-4BE9-864C-D790DC55CF9C}"/>
    <dgm:cxn modelId="{A5405C82-60EA-4CC1-8111-18D76C2A0681}" type="presOf" srcId="{D55C2A6C-5E97-4CA4-ABC2-11D10FAF3789}" destId="{534D4349-AD89-4116-A8FC-BDA50F9FF730}" srcOrd="0" destOrd="0" presId="urn:microsoft.com/office/officeart/2008/layout/VerticalCurvedList"/>
    <dgm:cxn modelId="{F07FACB6-A532-4190-B55F-7886F4930D23}" type="presOf" srcId="{AB8B1D2E-17AF-462E-AAE2-58515773A872}" destId="{75366F88-8E3F-43E5-B3E8-1B3A0221AAD8}" srcOrd="0" destOrd="0" presId="urn:microsoft.com/office/officeart/2008/layout/VerticalCurvedList"/>
    <dgm:cxn modelId="{BE0949F6-A1F0-4C18-AACB-4D00B483D192}" type="presOf" srcId="{CCB1F76A-8D8D-4A15-B7C3-CB036339F6EA}" destId="{E9FAB157-9D39-4926-BA49-5453C5224CFC}" srcOrd="0" destOrd="0" presId="urn:microsoft.com/office/officeart/2008/layout/VerticalCurvedList"/>
    <dgm:cxn modelId="{B3FE3E00-80AD-4892-BD62-A72B314C5BA0}" srcId="{D55C2A6C-5E97-4CA4-ABC2-11D10FAF3789}" destId="{5DE17431-2A1D-41A2-A2B5-5BFE3AED8246}" srcOrd="0" destOrd="0" parTransId="{A89C1DF7-1E1B-4E1A-B076-EBFB5F29F256}" sibTransId="{AB8B1D2E-17AF-462E-AAE2-58515773A872}"/>
    <dgm:cxn modelId="{E1281215-6E48-471F-B461-508A6E50B445}" type="presParOf" srcId="{534D4349-AD89-4116-A8FC-BDA50F9FF730}" destId="{4D7BF2D1-E470-40BC-A24C-2F1D3D2875D6}" srcOrd="0" destOrd="0" presId="urn:microsoft.com/office/officeart/2008/layout/VerticalCurvedList"/>
    <dgm:cxn modelId="{636DA29D-FBB2-47BD-9F5B-FF159F26C204}" type="presParOf" srcId="{4D7BF2D1-E470-40BC-A24C-2F1D3D2875D6}" destId="{92349F2A-17EE-458D-B44F-6BCF80B7FA01}" srcOrd="0" destOrd="0" presId="urn:microsoft.com/office/officeart/2008/layout/VerticalCurvedList"/>
    <dgm:cxn modelId="{F1819A47-9BB6-46B5-8386-52A224AF467A}" type="presParOf" srcId="{92349F2A-17EE-458D-B44F-6BCF80B7FA01}" destId="{416DA681-3A61-45D0-9E2A-E8253D21B1D2}" srcOrd="0" destOrd="0" presId="urn:microsoft.com/office/officeart/2008/layout/VerticalCurvedList"/>
    <dgm:cxn modelId="{A84EE839-E60A-4AD3-9083-0F5D282FFA9C}" type="presParOf" srcId="{92349F2A-17EE-458D-B44F-6BCF80B7FA01}" destId="{75366F88-8E3F-43E5-B3E8-1B3A0221AAD8}" srcOrd="1" destOrd="0" presId="urn:microsoft.com/office/officeart/2008/layout/VerticalCurvedList"/>
    <dgm:cxn modelId="{F881C228-4021-4037-8BF5-E527476B1CF5}" type="presParOf" srcId="{92349F2A-17EE-458D-B44F-6BCF80B7FA01}" destId="{795F3B1A-E1AA-4372-B023-46052FF3411D}" srcOrd="2" destOrd="0" presId="urn:microsoft.com/office/officeart/2008/layout/VerticalCurvedList"/>
    <dgm:cxn modelId="{999606D2-CB18-4B69-84AD-5CF4FE3957C5}" type="presParOf" srcId="{92349F2A-17EE-458D-B44F-6BCF80B7FA01}" destId="{747B7FBC-763B-4647-AFEC-EA803B829CBC}" srcOrd="3" destOrd="0" presId="urn:microsoft.com/office/officeart/2008/layout/VerticalCurvedList"/>
    <dgm:cxn modelId="{82DB8775-7B1C-4962-9D09-077923836557}" type="presParOf" srcId="{4D7BF2D1-E470-40BC-A24C-2F1D3D2875D6}" destId="{33270A51-A808-445B-A99B-3B8010D0EDC7}" srcOrd="1" destOrd="0" presId="urn:microsoft.com/office/officeart/2008/layout/VerticalCurvedList"/>
    <dgm:cxn modelId="{B278795D-20B1-4EE6-BE1B-597C4751FDAF}" type="presParOf" srcId="{4D7BF2D1-E470-40BC-A24C-2F1D3D2875D6}" destId="{B9AD40A2-65AC-474C-9779-ED2A5CE236F0}" srcOrd="2" destOrd="0" presId="urn:microsoft.com/office/officeart/2008/layout/VerticalCurvedList"/>
    <dgm:cxn modelId="{4C030B7C-FDD3-4E62-B3D8-EA4553B1CAB1}" type="presParOf" srcId="{B9AD40A2-65AC-474C-9779-ED2A5CE236F0}" destId="{9584DC83-9EF3-4EA7-AEB2-ABAFEBF03F1F}" srcOrd="0" destOrd="0" presId="urn:microsoft.com/office/officeart/2008/layout/VerticalCurvedList"/>
    <dgm:cxn modelId="{9143329A-605A-4C18-89DB-5AF3EDDBC5E3}" type="presParOf" srcId="{4D7BF2D1-E470-40BC-A24C-2F1D3D2875D6}" destId="{E9FAB157-9D39-4926-BA49-5453C5224CFC}" srcOrd="3" destOrd="0" presId="urn:microsoft.com/office/officeart/2008/layout/VerticalCurvedList"/>
    <dgm:cxn modelId="{14B078E3-3163-472A-80B8-024A0A63CB8C}" type="presParOf" srcId="{4D7BF2D1-E470-40BC-A24C-2F1D3D2875D6}" destId="{23CC4C86-F088-4AB7-84E3-371B74320B0E}" srcOrd="4" destOrd="0" presId="urn:microsoft.com/office/officeart/2008/layout/VerticalCurvedList"/>
    <dgm:cxn modelId="{A9B9AFEF-CED0-4591-B9EF-AA37CF9B830D}" type="presParOf" srcId="{23CC4C86-F088-4AB7-84E3-371B74320B0E}" destId="{5D099D7A-DBA3-4382-96AE-6F998CCE75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92899A-4300-48BF-B49D-67D9199EAB0F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6F16DB5-47C2-4281-BC7D-32B58B06A690}">
      <dgm:prSet/>
      <dgm:spPr/>
      <dgm:t>
        <a:bodyPr/>
        <a:lstStyle/>
        <a:p>
          <a:pPr rtl="0"/>
          <a:r>
            <a:rPr lang="cs-CZ" smtClean="0"/>
            <a:t>Zvláštní typ</a:t>
          </a:r>
          <a:endParaRPr lang="cs-CZ"/>
        </a:p>
      </dgm:t>
    </dgm:pt>
    <dgm:pt modelId="{6127680B-9773-40DB-A095-771D6414F05B}" type="parTrans" cxnId="{375F587C-F8E2-4713-958B-C5032212E402}">
      <dgm:prSet/>
      <dgm:spPr/>
      <dgm:t>
        <a:bodyPr/>
        <a:lstStyle/>
        <a:p>
          <a:endParaRPr lang="cs-CZ"/>
        </a:p>
      </dgm:t>
    </dgm:pt>
    <dgm:pt modelId="{1E20AFA7-9D37-40E8-8CE8-DE2EFA6BB8E9}" type="sibTrans" cxnId="{375F587C-F8E2-4713-958B-C5032212E402}">
      <dgm:prSet/>
      <dgm:spPr/>
      <dgm:t>
        <a:bodyPr/>
        <a:lstStyle/>
        <a:p>
          <a:endParaRPr lang="cs-CZ"/>
        </a:p>
      </dgm:t>
    </dgm:pt>
    <dgm:pt modelId="{C86F37D9-95E3-46BF-A362-3D64BC3077C5}">
      <dgm:prSet/>
      <dgm:spPr/>
      <dgm:t>
        <a:bodyPr/>
        <a:lstStyle/>
        <a:p>
          <a:pPr rtl="0"/>
          <a:r>
            <a:rPr lang="cs-CZ" smtClean="0"/>
            <a:t>Nakupují podílové listy jiných fondů</a:t>
          </a:r>
          <a:endParaRPr lang="cs-CZ"/>
        </a:p>
      </dgm:t>
    </dgm:pt>
    <dgm:pt modelId="{7905CE53-A9D1-4F50-A8DF-A167FD7F8A75}" type="parTrans" cxnId="{27DD9314-1A24-4FD5-A8D2-02F4CB07D933}">
      <dgm:prSet/>
      <dgm:spPr/>
      <dgm:t>
        <a:bodyPr/>
        <a:lstStyle/>
        <a:p>
          <a:endParaRPr lang="cs-CZ"/>
        </a:p>
      </dgm:t>
    </dgm:pt>
    <dgm:pt modelId="{2C177B25-F836-4F8F-85B7-DA3129ED64E7}" type="sibTrans" cxnId="{27DD9314-1A24-4FD5-A8D2-02F4CB07D933}">
      <dgm:prSet/>
      <dgm:spPr/>
      <dgm:t>
        <a:bodyPr/>
        <a:lstStyle/>
        <a:p>
          <a:endParaRPr lang="cs-CZ"/>
        </a:p>
      </dgm:t>
    </dgm:pt>
    <dgm:pt modelId="{8C303A3E-170E-4CCE-A482-380CA5AD8EC4}">
      <dgm:prSet/>
      <dgm:spPr/>
      <dgm:t>
        <a:bodyPr/>
        <a:lstStyle/>
        <a:p>
          <a:pPr rtl="0"/>
          <a:r>
            <a:rPr lang="cs-CZ" smtClean="0"/>
            <a:t>Nevýhoda – minimální investice je často velmi vysoká (statisíce korun)</a:t>
          </a:r>
          <a:endParaRPr lang="cs-CZ"/>
        </a:p>
      </dgm:t>
    </dgm:pt>
    <dgm:pt modelId="{231AACB5-09DF-4C30-A315-7D8C5C1D27D0}" type="parTrans" cxnId="{25AE8AFF-8AFD-409E-8CD6-C61978A0614D}">
      <dgm:prSet/>
      <dgm:spPr/>
      <dgm:t>
        <a:bodyPr/>
        <a:lstStyle/>
        <a:p>
          <a:endParaRPr lang="cs-CZ"/>
        </a:p>
      </dgm:t>
    </dgm:pt>
    <dgm:pt modelId="{150C06D9-0C67-4C64-956F-D4A1C6B7FDD5}" type="sibTrans" cxnId="{25AE8AFF-8AFD-409E-8CD6-C61978A0614D}">
      <dgm:prSet/>
      <dgm:spPr/>
      <dgm:t>
        <a:bodyPr/>
        <a:lstStyle/>
        <a:p>
          <a:endParaRPr lang="cs-CZ"/>
        </a:p>
      </dgm:t>
    </dgm:pt>
    <dgm:pt modelId="{8288A504-90D8-4947-923D-251866402223}" type="pres">
      <dgm:prSet presAssocID="{5192899A-4300-48BF-B49D-67D9199EAB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C79097ED-94BF-4502-8527-A68761DCC8F4}" type="pres">
      <dgm:prSet presAssocID="{5192899A-4300-48BF-B49D-67D9199EAB0F}" presName="Name1" presStyleCnt="0"/>
      <dgm:spPr/>
    </dgm:pt>
    <dgm:pt modelId="{E258F4D3-3856-4A84-8E89-B259295E07F5}" type="pres">
      <dgm:prSet presAssocID="{5192899A-4300-48BF-B49D-67D9199EAB0F}" presName="cycle" presStyleCnt="0"/>
      <dgm:spPr/>
    </dgm:pt>
    <dgm:pt modelId="{0C5FB75D-F451-4B19-870F-B83E3192F730}" type="pres">
      <dgm:prSet presAssocID="{5192899A-4300-48BF-B49D-67D9199EAB0F}" presName="srcNode" presStyleLbl="node1" presStyleIdx="0" presStyleCnt="3"/>
      <dgm:spPr/>
    </dgm:pt>
    <dgm:pt modelId="{4F341EAD-44D4-45C0-A4B1-9265C0007720}" type="pres">
      <dgm:prSet presAssocID="{5192899A-4300-48BF-B49D-67D9199EAB0F}" presName="conn" presStyleLbl="parChTrans1D2" presStyleIdx="0" presStyleCnt="1"/>
      <dgm:spPr/>
      <dgm:t>
        <a:bodyPr/>
        <a:lstStyle/>
        <a:p>
          <a:endParaRPr lang="cs-CZ"/>
        </a:p>
      </dgm:t>
    </dgm:pt>
    <dgm:pt modelId="{BF825C65-B45C-493C-A048-FFB2B81E0A22}" type="pres">
      <dgm:prSet presAssocID="{5192899A-4300-48BF-B49D-67D9199EAB0F}" presName="extraNode" presStyleLbl="node1" presStyleIdx="0" presStyleCnt="3"/>
      <dgm:spPr/>
    </dgm:pt>
    <dgm:pt modelId="{134D6C41-C057-4599-8F80-6664EABDB11C}" type="pres">
      <dgm:prSet presAssocID="{5192899A-4300-48BF-B49D-67D9199EAB0F}" presName="dstNode" presStyleLbl="node1" presStyleIdx="0" presStyleCnt="3"/>
      <dgm:spPr/>
    </dgm:pt>
    <dgm:pt modelId="{004C9457-7C6C-4AE8-A751-9E5085CCBAF9}" type="pres">
      <dgm:prSet presAssocID="{C6F16DB5-47C2-4281-BC7D-32B58B06A69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5C2C00-7DCD-4C3B-982E-12B7DC23A5B5}" type="pres">
      <dgm:prSet presAssocID="{C6F16DB5-47C2-4281-BC7D-32B58B06A690}" presName="accent_1" presStyleCnt="0"/>
      <dgm:spPr/>
    </dgm:pt>
    <dgm:pt modelId="{B8A29702-502A-476F-A719-B113E2A8BCAB}" type="pres">
      <dgm:prSet presAssocID="{C6F16DB5-47C2-4281-BC7D-32B58B06A690}" presName="accentRepeatNode" presStyleLbl="solidFgAcc1" presStyleIdx="0" presStyleCnt="3"/>
      <dgm:spPr/>
    </dgm:pt>
    <dgm:pt modelId="{72EF36AC-F6DE-49DB-841E-A7C8C8772797}" type="pres">
      <dgm:prSet presAssocID="{C86F37D9-95E3-46BF-A362-3D64BC3077C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ED44C7-FB82-4A36-AC14-DB576A6261DA}" type="pres">
      <dgm:prSet presAssocID="{C86F37D9-95E3-46BF-A362-3D64BC3077C5}" presName="accent_2" presStyleCnt="0"/>
      <dgm:spPr/>
    </dgm:pt>
    <dgm:pt modelId="{393698BF-3410-430B-AF0E-027EB078AAB8}" type="pres">
      <dgm:prSet presAssocID="{C86F37D9-95E3-46BF-A362-3D64BC3077C5}" presName="accentRepeatNode" presStyleLbl="solidFgAcc1" presStyleIdx="1" presStyleCnt="3"/>
      <dgm:spPr/>
    </dgm:pt>
    <dgm:pt modelId="{ED1C5A49-B303-4F71-AC58-494DF516287F}" type="pres">
      <dgm:prSet presAssocID="{8C303A3E-170E-4CCE-A482-380CA5AD8EC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6A24B6-E42C-4F62-8954-B4DC9D93BD9D}" type="pres">
      <dgm:prSet presAssocID="{8C303A3E-170E-4CCE-A482-380CA5AD8EC4}" presName="accent_3" presStyleCnt="0"/>
      <dgm:spPr/>
    </dgm:pt>
    <dgm:pt modelId="{8CEDB7D1-3279-46D6-BE7E-A83D1DFAA47A}" type="pres">
      <dgm:prSet presAssocID="{8C303A3E-170E-4CCE-A482-380CA5AD8EC4}" presName="accentRepeatNode" presStyleLbl="solidFgAcc1" presStyleIdx="2" presStyleCnt="3"/>
      <dgm:spPr/>
    </dgm:pt>
  </dgm:ptLst>
  <dgm:cxnLst>
    <dgm:cxn modelId="{565504EE-F774-44D5-8FC8-CA44F7EF201E}" type="presOf" srcId="{8C303A3E-170E-4CCE-A482-380CA5AD8EC4}" destId="{ED1C5A49-B303-4F71-AC58-494DF516287F}" srcOrd="0" destOrd="0" presId="urn:microsoft.com/office/officeart/2008/layout/VerticalCurvedList"/>
    <dgm:cxn modelId="{375F587C-F8E2-4713-958B-C5032212E402}" srcId="{5192899A-4300-48BF-B49D-67D9199EAB0F}" destId="{C6F16DB5-47C2-4281-BC7D-32B58B06A690}" srcOrd="0" destOrd="0" parTransId="{6127680B-9773-40DB-A095-771D6414F05B}" sibTransId="{1E20AFA7-9D37-40E8-8CE8-DE2EFA6BB8E9}"/>
    <dgm:cxn modelId="{E28DA359-2554-4A14-AE27-1A0C1D2F2F67}" type="presOf" srcId="{C6F16DB5-47C2-4281-BC7D-32B58B06A690}" destId="{004C9457-7C6C-4AE8-A751-9E5085CCBAF9}" srcOrd="0" destOrd="0" presId="urn:microsoft.com/office/officeart/2008/layout/VerticalCurvedList"/>
    <dgm:cxn modelId="{2A0DE5AC-6287-44A1-8470-A13CFD8E6D96}" type="presOf" srcId="{1E20AFA7-9D37-40E8-8CE8-DE2EFA6BB8E9}" destId="{4F341EAD-44D4-45C0-A4B1-9265C0007720}" srcOrd="0" destOrd="0" presId="urn:microsoft.com/office/officeart/2008/layout/VerticalCurvedList"/>
    <dgm:cxn modelId="{25AE8AFF-8AFD-409E-8CD6-C61978A0614D}" srcId="{5192899A-4300-48BF-B49D-67D9199EAB0F}" destId="{8C303A3E-170E-4CCE-A482-380CA5AD8EC4}" srcOrd="2" destOrd="0" parTransId="{231AACB5-09DF-4C30-A315-7D8C5C1D27D0}" sibTransId="{150C06D9-0C67-4C64-956F-D4A1C6B7FDD5}"/>
    <dgm:cxn modelId="{7B687E2A-B6CE-4898-851D-93B38610365A}" type="presOf" srcId="{C86F37D9-95E3-46BF-A362-3D64BC3077C5}" destId="{72EF36AC-F6DE-49DB-841E-A7C8C8772797}" srcOrd="0" destOrd="0" presId="urn:microsoft.com/office/officeart/2008/layout/VerticalCurvedList"/>
    <dgm:cxn modelId="{B03FD2C4-5567-4D60-AA87-B5E55EDA99F9}" type="presOf" srcId="{5192899A-4300-48BF-B49D-67D9199EAB0F}" destId="{8288A504-90D8-4947-923D-251866402223}" srcOrd="0" destOrd="0" presId="urn:microsoft.com/office/officeart/2008/layout/VerticalCurvedList"/>
    <dgm:cxn modelId="{27DD9314-1A24-4FD5-A8D2-02F4CB07D933}" srcId="{5192899A-4300-48BF-B49D-67D9199EAB0F}" destId="{C86F37D9-95E3-46BF-A362-3D64BC3077C5}" srcOrd="1" destOrd="0" parTransId="{7905CE53-A9D1-4F50-A8DF-A167FD7F8A75}" sibTransId="{2C177B25-F836-4F8F-85B7-DA3129ED64E7}"/>
    <dgm:cxn modelId="{573C6884-4E9D-4C13-83B6-814A7949A550}" type="presParOf" srcId="{8288A504-90D8-4947-923D-251866402223}" destId="{C79097ED-94BF-4502-8527-A68761DCC8F4}" srcOrd="0" destOrd="0" presId="urn:microsoft.com/office/officeart/2008/layout/VerticalCurvedList"/>
    <dgm:cxn modelId="{23B066F6-7225-4241-B9C6-68835AF16A88}" type="presParOf" srcId="{C79097ED-94BF-4502-8527-A68761DCC8F4}" destId="{E258F4D3-3856-4A84-8E89-B259295E07F5}" srcOrd="0" destOrd="0" presId="urn:microsoft.com/office/officeart/2008/layout/VerticalCurvedList"/>
    <dgm:cxn modelId="{1D777707-890A-4E30-AB17-F6176E8F8D43}" type="presParOf" srcId="{E258F4D3-3856-4A84-8E89-B259295E07F5}" destId="{0C5FB75D-F451-4B19-870F-B83E3192F730}" srcOrd="0" destOrd="0" presId="urn:microsoft.com/office/officeart/2008/layout/VerticalCurvedList"/>
    <dgm:cxn modelId="{5402BEB7-FCB3-40F6-9BAB-364028CA8250}" type="presParOf" srcId="{E258F4D3-3856-4A84-8E89-B259295E07F5}" destId="{4F341EAD-44D4-45C0-A4B1-9265C0007720}" srcOrd="1" destOrd="0" presId="urn:microsoft.com/office/officeart/2008/layout/VerticalCurvedList"/>
    <dgm:cxn modelId="{5D8DF97D-6520-4D03-AE93-126EBD184E77}" type="presParOf" srcId="{E258F4D3-3856-4A84-8E89-B259295E07F5}" destId="{BF825C65-B45C-493C-A048-FFB2B81E0A22}" srcOrd="2" destOrd="0" presId="urn:microsoft.com/office/officeart/2008/layout/VerticalCurvedList"/>
    <dgm:cxn modelId="{CD0B3A43-BE7F-41FF-8B6C-886B65192FC5}" type="presParOf" srcId="{E258F4D3-3856-4A84-8E89-B259295E07F5}" destId="{134D6C41-C057-4599-8F80-6664EABDB11C}" srcOrd="3" destOrd="0" presId="urn:microsoft.com/office/officeart/2008/layout/VerticalCurvedList"/>
    <dgm:cxn modelId="{B912C16B-FB77-4ECF-8395-B8BAC8822232}" type="presParOf" srcId="{C79097ED-94BF-4502-8527-A68761DCC8F4}" destId="{004C9457-7C6C-4AE8-A751-9E5085CCBAF9}" srcOrd="1" destOrd="0" presId="urn:microsoft.com/office/officeart/2008/layout/VerticalCurvedList"/>
    <dgm:cxn modelId="{B3D0FE59-3AE3-4F96-818E-02F3661691C9}" type="presParOf" srcId="{C79097ED-94BF-4502-8527-A68761DCC8F4}" destId="{2B5C2C00-7DCD-4C3B-982E-12B7DC23A5B5}" srcOrd="2" destOrd="0" presId="urn:microsoft.com/office/officeart/2008/layout/VerticalCurvedList"/>
    <dgm:cxn modelId="{948059B2-CDCB-4A24-90DB-63025E0365DB}" type="presParOf" srcId="{2B5C2C00-7DCD-4C3B-982E-12B7DC23A5B5}" destId="{B8A29702-502A-476F-A719-B113E2A8BCAB}" srcOrd="0" destOrd="0" presId="urn:microsoft.com/office/officeart/2008/layout/VerticalCurvedList"/>
    <dgm:cxn modelId="{3E2EB9DC-B05F-4EB1-8AD6-3FBA204581AB}" type="presParOf" srcId="{C79097ED-94BF-4502-8527-A68761DCC8F4}" destId="{72EF36AC-F6DE-49DB-841E-A7C8C8772797}" srcOrd="3" destOrd="0" presId="urn:microsoft.com/office/officeart/2008/layout/VerticalCurvedList"/>
    <dgm:cxn modelId="{301B2944-5C50-4205-8115-F08975D6DEF7}" type="presParOf" srcId="{C79097ED-94BF-4502-8527-A68761DCC8F4}" destId="{0BED44C7-FB82-4A36-AC14-DB576A6261DA}" srcOrd="4" destOrd="0" presId="urn:microsoft.com/office/officeart/2008/layout/VerticalCurvedList"/>
    <dgm:cxn modelId="{88270408-97E4-4935-9442-723A1903FDCF}" type="presParOf" srcId="{0BED44C7-FB82-4A36-AC14-DB576A6261DA}" destId="{393698BF-3410-430B-AF0E-027EB078AAB8}" srcOrd="0" destOrd="0" presId="urn:microsoft.com/office/officeart/2008/layout/VerticalCurvedList"/>
    <dgm:cxn modelId="{F0B5A71E-87F0-4EBA-B375-8076249529F7}" type="presParOf" srcId="{C79097ED-94BF-4502-8527-A68761DCC8F4}" destId="{ED1C5A49-B303-4F71-AC58-494DF516287F}" srcOrd="5" destOrd="0" presId="urn:microsoft.com/office/officeart/2008/layout/VerticalCurvedList"/>
    <dgm:cxn modelId="{F2D7E2AD-14C0-4353-9F85-53CC5F452989}" type="presParOf" srcId="{C79097ED-94BF-4502-8527-A68761DCC8F4}" destId="{A06A24B6-E42C-4F62-8954-B4DC9D93BD9D}" srcOrd="6" destOrd="0" presId="urn:microsoft.com/office/officeart/2008/layout/VerticalCurvedList"/>
    <dgm:cxn modelId="{07422554-AB6E-4164-A10D-A8DA7B5E7F25}" type="presParOf" srcId="{A06A24B6-E42C-4F62-8954-B4DC9D93BD9D}" destId="{8CEDB7D1-3279-46D6-BE7E-A83D1DFAA4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CF5194-5617-48B0-B06C-D9D46EBD0BA1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07A89D1-99E1-44E2-98A1-D377DDF6A499}">
      <dgm:prSet/>
      <dgm:spPr/>
      <dgm:t>
        <a:bodyPr/>
        <a:lstStyle/>
        <a:p>
          <a:pPr rtl="0"/>
          <a:r>
            <a:rPr lang="cs-CZ" smtClean="0"/>
            <a:t>= Akciové společnosti</a:t>
          </a:r>
          <a:endParaRPr lang="cs-CZ"/>
        </a:p>
      </dgm:t>
    </dgm:pt>
    <dgm:pt modelId="{02DEF387-C777-4237-8F92-4073C36C8E4E}" type="parTrans" cxnId="{88AB368D-C8E0-4077-A853-0E69298B0783}">
      <dgm:prSet/>
      <dgm:spPr/>
      <dgm:t>
        <a:bodyPr/>
        <a:lstStyle/>
        <a:p>
          <a:endParaRPr lang="cs-CZ"/>
        </a:p>
      </dgm:t>
    </dgm:pt>
    <dgm:pt modelId="{2695F5C4-8C9A-4A20-8C47-A0517872F52F}" type="sibTrans" cxnId="{88AB368D-C8E0-4077-A853-0E69298B0783}">
      <dgm:prSet/>
      <dgm:spPr/>
      <dgm:t>
        <a:bodyPr/>
        <a:lstStyle/>
        <a:p>
          <a:endParaRPr lang="cs-CZ"/>
        </a:p>
      </dgm:t>
    </dgm:pt>
    <dgm:pt modelId="{4A573078-1971-471D-A3F3-1DEA7662339A}">
      <dgm:prSet/>
      <dgm:spPr/>
      <dgm:t>
        <a:bodyPr/>
        <a:lstStyle/>
        <a:p>
          <a:pPr rtl="0"/>
          <a:r>
            <a:rPr lang="cs-CZ" smtClean="0"/>
            <a:t>Shromažďují prostředky drobných investorů (i pro běžné občany)</a:t>
          </a:r>
          <a:endParaRPr lang="cs-CZ"/>
        </a:p>
      </dgm:t>
    </dgm:pt>
    <dgm:pt modelId="{1581E77D-E62C-441B-956B-E0FF3EABA8CC}" type="parTrans" cxnId="{2360D0F6-C4CB-4EA2-9172-F88A36032356}">
      <dgm:prSet/>
      <dgm:spPr/>
      <dgm:t>
        <a:bodyPr/>
        <a:lstStyle/>
        <a:p>
          <a:endParaRPr lang="cs-CZ"/>
        </a:p>
      </dgm:t>
    </dgm:pt>
    <dgm:pt modelId="{549643B5-0029-4FCB-99CA-A17F20465351}" type="sibTrans" cxnId="{2360D0F6-C4CB-4EA2-9172-F88A36032356}">
      <dgm:prSet/>
      <dgm:spPr/>
      <dgm:t>
        <a:bodyPr/>
        <a:lstStyle/>
        <a:p>
          <a:endParaRPr lang="cs-CZ"/>
        </a:p>
      </dgm:t>
    </dgm:pt>
    <dgm:pt modelId="{13D6B53A-4DD7-4DA0-A624-CE7294498E37}">
      <dgm:prSet/>
      <dgm:spPr/>
      <dgm:t>
        <a:bodyPr/>
        <a:lstStyle/>
        <a:p>
          <a:pPr rtl="0"/>
          <a:r>
            <a:rPr lang="cs-CZ" smtClean="0"/>
            <a:t>Obvykle zakládají podílové fondy</a:t>
          </a:r>
          <a:endParaRPr lang="cs-CZ"/>
        </a:p>
      </dgm:t>
    </dgm:pt>
    <dgm:pt modelId="{098DB690-C9C3-42E0-A358-2372659206A0}" type="parTrans" cxnId="{EA2F1504-A733-4340-9737-3E36CA55EEA5}">
      <dgm:prSet/>
      <dgm:spPr/>
      <dgm:t>
        <a:bodyPr/>
        <a:lstStyle/>
        <a:p>
          <a:endParaRPr lang="cs-CZ"/>
        </a:p>
      </dgm:t>
    </dgm:pt>
    <dgm:pt modelId="{A70E3D4E-7EC2-4AA8-BE33-2C34CFA2C143}" type="sibTrans" cxnId="{EA2F1504-A733-4340-9737-3E36CA55EEA5}">
      <dgm:prSet/>
      <dgm:spPr/>
      <dgm:t>
        <a:bodyPr/>
        <a:lstStyle/>
        <a:p>
          <a:endParaRPr lang="cs-CZ"/>
        </a:p>
      </dgm:t>
    </dgm:pt>
    <dgm:pt modelId="{7F46CA86-B143-4863-B265-CCEBDF14F09F}">
      <dgm:prSet/>
      <dgm:spPr/>
      <dgm:t>
        <a:bodyPr/>
        <a:lstStyle/>
        <a:p>
          <a:pPr rtl="0"/>
          <a:r>
            <a:rPr lang="cs-CZ" smtClean="0"/>
            <a:t>Spravují a investují prostředky fondů do cenných papírů</a:t>
          </a:r>
          <a:endParaRPr lang="cs-CZ"/>
        </a:p>
      </dgm:t>
    </dgm:pt>
    <dgm:pt modelId="{8ADD12EC-56C5-4040-9AF5-9B51FEB63BFA}" type="parTrans" cxnId="{D7FDA046-E288-4A4E-8C54-C13C053DB1AE}">
      <dgm:prSet/>
      <dgm:spPr/>
      <dgm:t>
        <a:bodyPr/>
        <a:lstStyle/>
        <a:p>
          <a:endParaRPr lang="cs-CZ"/>
        </a:p>
      </dgm:t>
    </dgm:pt>
    <dgm:pt modelId="{0EDC3804-396E-49DF-BCD2-18F613D8CED7}" type="sibTrans" cxnId="{D7FDA046-E288-4A4E-8C54-C13C053DB1AE}">
      <dgm:prSet/>
      <dgm:spPr/>
      <dgm:t>
        <a:bodyPr/>
        <a:lstStyle/>
        <a:p>
          <a:endParaRPr lang="cs-CZ"/>
        </a:p>
      </dgm:t>
    </dgm:pt>
    <dgm:pt modelId="{6C0EAB93-20E4-4E90-A211-A54686C662BD}" type="pres">
      <dgm:prSet presAssocID="{1ACF5194-5617-48B0-B06C-D9D46EBD0B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AE491E-033F-47FA-84AA-3D355C279697}" type="pres">
      <dgm:prSet presAssocID="{507A89D1-99E1-44E2-98A1-D377DDF6A49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43BA1-BBF1-40BA-B0BE-79A920FA8AC1}" type="pres">
      <dgm:prSet presAssocID="{2695F5C4-8C9A-4A20-8C47-A0517872F52F}" presName="spacer" presStyleCnt="0"/>
      <dgm:spPr/>
    </dgm:pt>
    <dgm:pt modelId="{986A1ACE-766D-446B-864F-4C83AB01D2AB}" type="pres">
      <dgm:prSet presAssocID="{4A573078-1971-471D-A3F3-1DEA7662339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336924-E799-4426-AE4E-40D466402AED}" type="pres">
      <dgm:prSet presAssocID="{549643B5-0029-4FCB-99CA-A17F20465351}" presName="spacer" presStyleCnt="0"/>
      <dgm:spPr/>
    </dgm:pt>
    <dgm:pt modelId="{7EC274A7-7791-4F33-82A8-C1722D3FDA5A}" type="pres">
      <dgm:prSet presAssocID="{13D6B53A-4DD7-4DA0-A624-CE7294498E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A5287C-584A-468F-9587-431A0B182930}" type="pres">
      <dgm:prSet presAssocID="{A70E3D4E-7EC2-4AA8-BE33-2C34CFA2C143}" presName="spacer" presStyleCnt="0"/>
      <dgm:spPr/>
    </dgm:pt>
    <dgm:pt modelId="{9ABC1115-4ED1-4884-94CF-FF03E39F314E}" type="pres">
      <dgm:prSet presAssocID="{7F46CA86-B143-4863-B265-CCEBDF14F0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7236A4-D300-46D6-82F6-3F87BD3DBAA1}" type="presOf" srcId="{4A573078-1971-471D-A3F3-1DEA7662339A}" destId="{986A1ACE-766D-446B-864F-4C83AB01D2AB}" srcOrd="0" destOrd="0" presId="urn:microsoft.com/office/officeart/2005/8/layout/vList2"/>
    <dgm:cxn modelId="{EF89FE01-B3D8-4EBE-BFCD-F1A0AEEDFA12}" type="presOf" srcId="{1ACF5194-5617-48B0-B06C-D9D46EBD0BA1}" destId="{6C0EAB93-20E4-4E90-A211-A54686C662BD}" srcOrd="0" destOrd="0" presId="urn:microsoft.com/office/officeart/2005/8/layout/vList2"/>
    <dgm:cxn modelId="{D7FDA046-E288-4A4E-8C54-C13C053DB1AE}" srcId="{1ACF5194-5617-48B0-B06C-D9D46EBD0BA1}" destId="{7F46CA86-B143-4863-B265-CCEBDF14F09F}" srcOrd="3" destOrd="0" parTransId="{8ADD12EC-56C5-4040-9AF5-9B51FEB63BFA}" sibTransId="{0EDC3804-396E-49DF-BCD2-18F613D8CED7}"/>
    <dgm:cxn modelId="{178BE097-6005-4B4A-9631-39F15E1BCD61}" type="presOf" srcId="{13D6B53A-4DD7-4DA0-A624-CE7294498E37}" destId="{7EC274A7-7791-4F33-82A8-C1722D3FDA5A}" srcOrd="0" destOrd="0" presId="urn:microsoft.com/office/officeart/2005/8/layout/vList2"/>
    <dgm:cxn modelId="{D2D3F75C-A3C7-47B5-9C39-702A62AF8B4C}" type="presOf" srcId="{7F46CA86-B143-4863-B265-CCEBDF14F09F}" destId="{9ABC1115-4ED1-4884-94CF-FF03E39F314E}" srcOrd="0" destOrd="0" presId="urn:microsoft.com/office/officeart/2005/8/layout/vList2"/>
    <dgm:cxn modelId="{CA4B5268-38FB-4B62-93A0-94F2A57CAA83}" type="presOf" srcId="{507A89D1-99E1-44E2-98A1-D377DDF6A499}" destId="{EBAE491E-033F-47FA-84AA-3D355C279697}" srcOrd="0" destOrd="0" presId="urn:microsoft.com/office/officeart/2005/8/layout/vList2"/>
    <dgm:cxn modelId="{EA2F1504-A733-4340-9737-3E36CA55EEA5}" srcId="{1ACF5194-5617-48B0-B06C-D9D46EBD0BA1}" destId="{13D6B53A-4DD7-4DA0-A624-CE7294498E37}" srcOrd="2" destOrd="0" parTransId="{098DB690-C9C3-42E0-A358-2372659206A0}" sibTransId="{A70E3D4E-7EC2-4AA8-BE33-2C34CFA2C143}"/>
    <dgm:cxn modelId="{2360D0F6-C4CB-4EA2-9172-F88A36032356}" srcId="{1ACF5194-5617-48B0-B06C-D9D46EBD0BA1}" destId="{4A573078-1971-471D-A3F3-1DEA7662339A}" srcOrd="1" destOrd="0" parTransId="{1581E77D-E62C-441B-956B-E0FF3EABA8CC}" sibTransId="{549643B5-0029-4FCB-99CA-A17F20465351}"/>
    <dgm:cxn modelId="{88AB368D-C8E0-4077-A853-0E69298B0783}" srcId="{1ACF5194-5617-48B0-B06C-D9D46EBD0BA1}" destId="{507A89D1-99E1-44E2-98A1-D377DDF6A499}" srcOrd="0" destOrd="0" parTransId="{02DEF387-C777-4237-8F92-4073C36C8E4E}" sibTransId="{2695F5C4-8C9A-4A20-8C47-A0517872F52F}"/>
    <dgm:cxn modelId="{46EA0818-2E2A-4420-BC7D-E87EE4899FC8}" type="presParOf" srcId="{6C0EAB93-20E4-4E90-A211-A54686C662BD}" destId="{EBAE491E-033F-47FA-84AA-3D355C279697}" srcOrd="0" destOrd="0" presId="urn:microsoft.com/office/officeart/2005/8/layout/vList2"/>
    <dgm:cxn modelId="{5430CB46-CD2B-457F-99C3-B15DD00D2A82}" type="presParOf" srcId="{6C0EAB93-20E4-4E90-A211-A54686C662BD}" destId="{04043BA1-BBF1-40BA-B0BE-79A920FA8AC1}" srcOrd="1" destOrd="0" presId="urn:microsoft.com/office/officeart/2005/8/layout/vList2"/>
    <dgm:cxn modelId="{713057F4-A222-4F0B-83EE-1D16D5D2BA17}" type="presParOf" srcId="{6C0EAB93-20E4-4E90-A211-A54686C662BD}" destId="{986A1ACE-766D-446B-864F-4C83AB01D2AB}" srcOrd="2" destOrd="0" presId="urn:microsoft.com/office/officeart/2005/8/layout/vList2"/>
    <dgm:cxn modelId="{3CADFB60-AE00-4B2B-851B-77717D0EDDCF}" type="presParOf" srcId="{6C0EAB93-20E4-4E90-A211-A54686C662BD}" destId="{85336924-E799-4426-AE4E-40D466402AED}" srcOrd="3" destOrd="0" presId="urn:microsoft.com/office/officeart/2005/8/layout/vList2"/>
    <dgm:cxn modelId="{C1DBACB5-9DB3-49F6-8D91-4DCE55F60898}" type="presParOf" srcId="{6C0EAB93-20E4-4E90-A211-A54686C662BD}" destId="{7EC274A7-7791-4F33-82A8-C1722D3FDA5A}" srcOrd="4" destOrd="0" presId="urn:microsoft.com/office/officeart/2005/8/layout/vList2"/>
    <dgm:cxn modelId="{C5E13D6D-0E53-48E7-A852-D329E9011B0E}" type="presParOf" srcId="{6C0EAB93-20E4-4E90-A211-A54686C662BD}" destId="{0DA5287C-584A-468F-9587-431A0B182930}" srcOrd="5" destOrd="0" presId="urn:microsoft.com/office/officeart/2005/8/layout/vList2"/>
    <dgm:cxn modelId="{C20E3356-9AD8-44C6-AB97-7C9BF83A04C9}" type="presParOf" srcId="{6C0EAB93-20E4-4E90-A211-A54686C662BD}" destId="{9ABC1115-4ED1-4884-94CF-FF03E39F314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9A5D9-8E9A-437D-9313-8BD96F3A13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EDEB51A-5CBD-4230-A88F-93DB55CA4E43}">
      <dgm:prSet/>
      <dgm:spPr/>
      <dgm:t>
        <a:bodyPr/>
        <a:lstStyle/>
        <a:p>
          <a:pPr rtl="0"/>
          <a:r>
            <a:rPr lang="cs-CZ" b="1" smtClean="0"/>
            <a:t>Fond </a:t>
          </a:r>
          <a:endParaRPr lang="cs-CZ"/>
        </a:p>
      </dgm:t>
    </dgm:pt>
    <dgm:pt modelId="{3E6DCE38-DF1C-40D6-85BB-194891C4BB85}" type="parTrans" cxnId="{28522EBB-B303-4734-910E-BD07793BED98}">
      <dgm:prSet/>
      <dgm:spPr/>
      <dgm:t>
        <a:bodyPr/>
        <a:lstStyle/>
        <a:p>
          <a:endParaRPr lang="cs-CZ"/>
        </a:p>
      </dgm:t>
    </dgm:pt>
    <dgm:pt modelId="{83E5EF17-E39B-4644-AF96-B3391CCE619A}" type="sibTrans" cxnId="{28522EBB-B303-4734-910E-BD07793BED98}">
      <dgm:prSet/>
      <dgm:spPr/>
      <dgm:t>
        <a:bodyPr/>
        <a:lstStyle/>
        <a:p>
          <a:endParaRPr lang="cs-CZ"/>
        </a:p>
      </dgm:t>
    </dgm:pt>
    <dgm:pt modelId="{61BF3A49-F4F2-4C5C-87B4-33CE168EF06A}">
      <dgm:prSet/>
      <dgm:spPr/>
      <dgm:t>
        <a:bodyPr/>
        <a:lstStyle/>
        <a:p>
          <a:pPr rtl="0"/>
          <a:r>
            <a:rPr lang="cs-CZ" smtClean="0"/>
            <a:t>je to určité množství peněz, majetku</a:t>
          </a:r>
          <a:endParaRPr lang="cs-CZ"/>
        </a:p>
      </dgm:t>
    </dgm:pt>
    <dgm:pt modelId="{15BD52C4-9AF0-449E-AF0D-E4B5D2D125FC}" type="parTrans" cxnId="{A7EDDD1D-976D-433A-BD58-3CADAAA04E8B}">
      <dgm:prSet/>
      <dgm:spPr/>
      <dgm:t>
        <a:bodyPr/>
        <a:lstStyle/>
        <a:p>
          <a:endParaRPr lang="cs-CZ"/>
        </a:p>
      </dgm:t>
    </dgm:pt>
    <dgm:pt modelId="{D86C023A-298C-4B47-8354-5C74ECF7524C}" type="sibTrans" cxnId="{A7EDDD1D-976D-433A-BD58-3CADAAA04E8B}">
      <dgm:prSet/>
      <dgm:spPr/>
      <dgm:t>
        <a:bodyPr/>
        <a:lstStyle/>
        <a:p>
          <a:endParaRPr lang="cs-CZ"/>
        </a:p>
      </dgm:t>
    </dgm:pt>
    <dgm:pt modelId="{163A6E20-CE3F-4DE2-B41C-65529841CFC3}">
      <dgm:prSet/>
      <dgm:spPr/>
      <dgm:t>
        <a:bodyPr/>
        <a:lstStyle/>
        <a:p>
          <a:pPr rtl="0"/>
          <a:r>
            <a:rPr lang="cs-CZ" smtClean="0"/>
            <a:t>investování do různých produktů, které přinášejí výnos</a:t>
          </a:r>
          <a:endParaRPr lang="cs-CZ"/>
        </a:p>
      </dgm:t>
    </dgm:pt>
    <dgm:pt modelId="{92398AE0-485E-4C7A-AF06-32281D62DF87}" type="parTrans" cxnId="{5C7C3C48-34F7-4FF7-B309-EB53608A7291}">
      <dgm:prSet/>
      <dgm:spPr/>
      <dgm:t>
        <a:bodyPr/>
        <a:lstStyle/>
        <a:p>
          <a:endParaRPr lang="cs-CZ"/>
        </a:p>
      </dgm:t>
    </dgm:pt>
    <dgm:pt modelId="{4DCB0323-60BD-4202-950B-47A9E418AA9A}" type="sibTrans" cxnId="{5C7C3C48-34F7-4FF7-B309-EB53608A7291}">
      <dgm:prSet/>
      <dgm:spPr/>
      <dgm:t>
        <a:bodyPr/>
        <a:lstStyle/>
        <a:p>
          <a:endParaRPr lang="cs-CZ"/>
        </a:p>
      </dgm:t>
    </dgm:pt>
    <dgm:pt modelId="{4CBE1C25-2A75-426A-BDE4-89D00B1D976B}">
      <dgm:prSet/>
      <dgm:spPr/>
      <dgm:t>
        <a:bodyPr/>
        <a:lstStyle/>
        <a:p>
          <a:pPr rtl="0"/>
          <a:r>
            <a:rPr lang="cs-CZ" b="1" smtClean="0"/>
            <a:t>Vhodné pro ty, kteří chtějí investovat  a netroufnou si sami</a:t>
          </a:r>
          <a:endParaRPr lang="cs-CZ"/>
        </a:p>
      </dgm:t>
    </dgm:pt>
    <dgm:pt modelId="{00A31D29-FFD0-4AFB-8C66-CFC6C2A4773C}" type="parTrans" cxnId="{E1C52D83-8A15-4837-8D51-854FB2F34D58}">
      <dgm:prSet/>
      <dgm:spPr/>
      <dgm:t>
        <a:bodyPr/>
        <a:lstStyle/>
        <a:p>
          <a:endParaRPr lang="cs-CZ"/>
        </a:p>
      </dgm:t>
    </dgm:pt>
    <dgm:pt modelId="{5C40A2DE-1B24-4C16-926B-2B5B4BD5EFB4}" type="sibTrans" cxnId="{E1C52D83-8A15-4837-8D51-854FB2F34D58}">
      <dgm:prSet/>
      <dgm:spPr/>
      <dgm:t>
        <a:bodyPr/>
        <a:lstStyle/>
        <a:p>
          <a:endParaRPr lang="cs-CZ"/>
        </a:p>
      </dgm:t>
    </dgm:pt>
    <dgm:pt modelId="{570D6FBD-CFA6-4135-A706-098D3EE60992}">
      <dgm:prSet/>
      <dgm:spPr/>
      <dgm:t>
        <a:bodyPr/>
        <a:lstStyle/>
        <a:p>
          <a:pPr rtl="0"/>
          <a:r>
            <a:rPr lang="cs-CZ" b="1" smtClean="0"/>
            <a:t>O majetek se stará profesionální správce</a:t>
          </a:r>
          <a:endParaRPr lang="cs-CZ"/>
        </a:p>
      </dgm:t>
    </dgm:pt>
    <dgm:pt modelId="{53B81686-9B60-428E-A9D0-B61F617E1D0D}" type="parTrans" cxnId="{A5E1FE69-EE6D-4D92-B9BE-966960C873B3}">
      <dgm:prSet/>
      <dgm:spPr/>
      <dgm:t>
        <a:bodyPr/>
        <a:lstStyle/>
        <a:p>
          <a:endParaRPr lang="cs-CZ"/>
        </a:p>
      </dgm:t>
    </dgm:pt>
    <dgm:pt modelId="{5D7A0658-6E58-4C25-BFAA-05C33FFC43F3}" type="sibTrans" cxnId="{A5E1FE69-EE6D-4D92-B9BE-966960C873B3}">
      <dgm:prSet/>
      <dgm:spPr/>
      <dgm:t>
        <a:bodyPr/>
        <a:lstStyle/>
        <a:p>
          <a:endParaRPr lang="cs-CZ"/>
        </a:p>
      </dgm:t>
    </dgm:pt>
    <dgm:pt modelId="{21CC9260-757C-409F-B029-21354458214B}">
      <dgm:prSet/>
      <dgm:spPr/>
      <dgm:t>
        <a:bodyPr/>
        <a:lstStyle/>
        <a:p>
          <a:pPr rtl="0"/>
          <a:r>
            <a:rPr lang="cs-CZ" b="1" smtClean="0"/>
            <a:t>Obvykle se zakládá na dobu neurčitou</a:t>
          </a:r>
          <a:endParaRPr lang="cs-CZ"/>
        </a:p>
      </dgm:t>
    </dgm:pt>
    <dgm:pt modelId="{159CDAF7-8C64-4176-9DFD-B0E132C01397}" type="parTrans" cxnId="{32C45A7A-128D-43F6-B389-9012DEE97B13}">
      <dgm:prSet/>
      <dgm:spPr/>
      <dgm:t>
        <a:bodyPr/>
        <a:lstStyle/>
        <a:p>
          <a:endParaRPr lang="cs-CZ"/>
        </a:p>
      </dgm:t>
    </dgm:pt>
    <dgm:pt modelId="{1926D779-CCC6-4FBA-90E4-8FFEBBC20619}" type="sibTrans" cxnId="{32C45A7A-128D-43F6-B389-9012DEE97B13}">
      <dgm:prSet/>
      <dgm:spPr/>
      <dgm:t>
        <a:bodyPr/>
        <a:lstStyle/>
        <a:p>
          <a:endParaRPr lang="cs-CZ"/>
        </a:p>
      </dgm:t>
    </dgm:pt>
    <dgm:pt modelId="{7A858718-2B2A-4913-AC36-FD3530360C96}">
      <dgm:prSet/>
      <dgm:spPr/>
      <dgm:t>
        <a:bodyPr/>
        <a:lstStyle/>
        <a:p>
          <a:pPr rtl="0"/>
          <a:r>
            <a:rPr lang="cs-CZ" b="1" smtClean="0"/>
            <a:t>Možnost kdykoli do fondu vstoupit a kdykoli odejít </a:t>
          </a:r>
          <a:endParaRPr lang="cs-CZ"/>
        </a:p>
      </dgm:t>
    </dgm:pt>
    <dgm:pt modelId="{6AF3F5AE-A1E2-4889-8965-03EE508FDF8E}" type="parTrans" cxnId="{E4690EAF-FD5B-4647-8398-EA0A9839A697}">
      <dgm:prSet/>
      <dgm:spPr/>
      <dgm:t>
        <a:bodyPr/>
        <a:lstStyle/>
        <a:p>
          <a:endParaRPr lang="cs-CZ"/>
        </a:p>
      </dgm:t>
    </dgm:pt>
    <dgm:pt modelId="{3101F304-333B-4CFE-93CA-929A793FFC8F}" type="sibTrans" cxnId="{E4690EAF-FD5B-4647-8398-EA0A9839A697}">
      <dgm:prSet/>
      <dgm:spPr/>
      <dgm:t>
        <a:bodyPr/>
        <a:lstStyle/>
        <a:p>
          <a:endParaRPr lang="cs-CZ"/>
        </a:p>
      </dgm:t>
    </dgm:pt>
    <dgm:pt modelId="{2548763B-4E05-4455-A297-134CDAF526AF}" type="pres">
      <dgm:prSet presAssocID="{8A09A5D9-8E9A-437D-9313-8BD96F3A13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A6C20A6-A520-4E32-9683-F0D830D10511}" type="pres">
      <dgm:prSet presAssocID="{FEDEB51A-5CBD-4230-A88F-93DB55CA4E4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0AD4E0-B480-4BF8-B706-A20271DEBADD}" type="pres">
      <dgm:prSet presAssocID="{FEDEB51A-5CBD-4230-A88F-93DB55CA4E4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4E623C-0B49-4381-B9A9-AC13F240DB73}" type="pres">
      <dgm:prSet presAssocID="{4CBE1C25-2A75-426A-BDE4-89D00B1D976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2F7C07-1D5A-4905-B222-5C30A31CB2B5}" type="pres">
      <dgm:prSet presAssocID="{5C40A2DE-1B24-4C16-926B-2B5B4BD5EFB4}" presName="spacer" presStyleCnt="0"/>
      <dgm:spPr/>
    </dgm:pt>
    <dgm:pt modelId="{8B3FC09F-6DB2-4A80-B3B1-C80843EE64F6}" type="pres">
      <dgm:prSet presAssocID="{570D6FBD-CFA6-4135-A706-098D3EE6099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9194BF-F31A-4F2E-BE7A-5C2429E1A952}" type="pres">
      <dgm:prSet presAssocID="{5D7A0658-6E58-4C25-BFAA-05C33FFC43F3}" presName="spacer" presStyleCnt="0"/>
      <dgm:spPr/>
    </dgm:pt>
    <dgm:pt modelId="{4701457C-1715-4676-938F-F1A6CE29982F}" type="pres">
      <dgm:prSet presAssocID="{21CC9260-757C-409F-B029-21354458214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0ED082-03C8-436E-AF90-41EF3A565542}" type="pres">
      <dgm:prSet presAssocID="{1926D779-CCC6-4FBA-90E4-8FFEBBC20619}" presName="spacer" presStyleCnt="0"/>
      <dgm:spPr/>
    </dgm:pt>
    <dgm:pt modelId="{613F40EA-5B12-4BF8-9F4C-A086248EB621}" type="pres">
      <dgm:prSet presAssocID="{7A858718-2B2A-4913-AC36-FD3530360C9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1E61C9-DFFB-4848-BA71-0D48759E9715}" type="presOf" srcId="{61BF3A49-F4F2-4C5C-87B4-33CE168EF06A}" destId="{8A0AD4E0-B480-4BF8-B706-A20271DEBADD}" srcOrd="0" destOrd="0" presId="urn:microsoft.com/office/officeart/2005/8/layout/vList2"/>
    <dgm:cxn modelId="{5C7C3C48-34F7-4FF7-B309-EB53608A7291}" srcId="{FEDEB51A-5CBD-4230-A88F-93DB55CA4E43}" destId="{163A6E20-CE3F-4DE2-B41C-65529841CFC3}" srcOrd="1" destOrd="0" parTransId="{92398AE0-485E-4C7A-AF06-32281D62DF87}" sibTransId="{4DCB0323-60BD-4202-950B-47A9E418AA9A}"/>
    <dgm:cxn modelId="{D138AF5D-8BD6-41ED-8310-C46E1CA506F5}" type="presOf" srcId="{FEDEB51A-5CBD-4230-A88F-93DB55CA4E43}" destId="{4A6C20A6-A520-4E32-9683-F0D830D10511}" srcOrd="0" destOrd="0" presId="urn:microsoft.com/office/officeart/2005/8/layout/vList2"/>
    <dgm:cxn modelId="{A7EDDD1D-976D-433A-BD58-3CADAAA04E8B}" srcId="{FEDEB51A-5CBD-4230-A88F-93DB55CA4E43}" destId="{61BF3A49-F4F2-4C5C-87B4-33CE168EF06A}" srcOrd="0" destOrd="0" parTransId="{15BD52C4-9AF0-449E-AF0D-E4B5D2D125FC}" sibTransId="{D86C023A-298C-4B47-8354-5C74ECF7524C}"/>
    <dgm:cxn modelId="{28522EBB-B303-4734-910E-BD07793BED98}" srcId="{8A09A5D9-8E9A-437D-9313-8BD96F3A1354}" destId="{FEDEB51A-5CBD-4230-A88F-93DB55CA4E43}" srcOrd="0" destOrd="0" parTransId="{3E6DCE38-DF1C-40D6-85BB-194891C4BB85}" sibTransId="{83E5EF17-E39B-4644-AF96-B3391CCE619A}"/>
    <dgm:cxn modelId="{E1C52D83-8A15-4837-8D51-854FB2F34D58}" srcId="{8A09A5D9-8E9A-437D-9313-8BD96F3A1354}" destId="{4CBE1C25-2A75-426A-BDE4-89D00B1D976B}" srcOrd="1" destOrd="0" parTransId="{00A31D29-FFD0-4AFB-8C66-CFC6C2A4773C}" sibTransId="{5C40A2DE-1B24-4C16-926B-2B5B4BD5EFB4}"/>
    <dgm:cxn modelId="{4CB5C57C-9AF3-49ED-AD67-F5BFA69A367F}" type="presOf" srcId="{7A858718-2B2A-4913-AC36-FD3530360C96}" destId="{613F40EA-5B12-4BF8-9F4C-A086248EB621}" srcOrd="0" destOrd="0" presId="urn:microsoft.com/office/officeart/2005/8/layout/vList2"/>
    <dgm:cxn modelId="{CA84D74E-C2B2-48CB-B363-79148EA9E127}" type="presOf" srcId="{8A09A5D9-8E9A-437D-9313-8BD96F3A1354}" destId="{2548763B-4E05-4455-A297-134CDAF526AF}" srcOrd="0" destOrd="0" presId="urn:microsoft.com/office/officeart/2005/8/layout/vList2"/>
    <dgm:cxn modelId="{32C45A7A-128D-43F6-B389-9012DEE97B13}" srcId="{8A09A5D9-8E9A-437D-9313-8BD96F3A1354}" destId="{21CC9260-757C-409F-B029-21354458214B}" srcOrd="3" destOrd="0" parTransId="{159CDAF7-8C64-4176-9DFD-B0E132C01397}" sibTransId="{1926D779-CCC6-4FBA-90E4-8FFEBBC20619}"/>
    <dgm:cxn modelId="{C406BE94-90DA-4509-8797-CE6486DC9933}" type="presOf" srcId="{163A6E20-CE3F-4DE2-B41C-65529841CFC3}" destId="{8A0AD4E0-B480-4BF8-B706-A20271DEBADD}" srcOrd="0" destOrd="1" presId="urn:microsoft.com/office/officeart/2005/8/layout/vList2"/>
    <dgm:cxn modelId="{616085D9-D9A5-4E9B-85F7-D5926683B902}" type="presOf" srcId="{4CBE1C25-2A75-426A-BDE4-89D00B1D976B}" destId="{454E623C-0B49-4381-B9A9-AC13F240DB73}" srcOrd="0" destOrd="0" presId="urn:microsoft.com/office/officeart/2005/8/layout/vList2"/>
    <dgm:cxn modelId="{80194CA2-503A-43BE-8D79-9FD25C34FA9F}" type="presOf" srcId="{570D6FBD-CFA6-4135-A706-098D3EE60992}" destId="{8B3FC09F-6DB2-4A80-B3B1-C80843EE64F6}" srcOrd="0" destOrd="0" presId="urn:microsoft.com/office/officeart/2005/8/layout/vList2"/>
    <dgm:cxn modelId="{E4690EAF-FD5B-4647-8398-EA0A9839A697}" srcId="{8A09A5D9-8E9A-437D-9313-8BD96F3A1354}" destId="{7A858718-2B2A-4913-AC36-FD3530360C96}" srcOrd="4" destOrd="0" parTransId="{6AF3F5AE-A1E2-4889-8965-03EE508FDF8E}" sibTransId="{3101F304-333B-4CFE-93CA-929A793FFC8F}"/>
    <dgm:cxn modelId="{3E6197E7-8824-4C6F-B812-D83078562F63}" type="presOf" srcId="{21CC9260-757C-409F-B029-21354458214B}" destId="{4701457C-1715-4676-938F-F1A6CE29982F}" srcOrd="0" destOrd="0" presId="urn:microsoft.com/office/officeart/2005/8/layout/vList2"/>
    <dgm:cxn modelId="{A5E1FE69-EE6D-4D92-B9BE-966960C873B3}" srcId="{8A09A5D9-8E9A-437D-9313-8BD96F3A1354}" destId="{570D6FBD-CFA6-4135-A706-098D3EE60992}" srcOrd="2" destOrd="0" parTransId="{53B81686-9B60-428E-A9D0-B61F617E1D0D}" sibTransId="{5D7A0658-6E58-4C25-BFAA-05C33FFC43F3}"/>
    <dgm:cxn modelId="{07584C67-078A-4C53-A5A8-DE2305049548}" type="presParOf" srcId="{2548763B-4E05-4455-A297-134CDAF526AF}" destId="{4A6C20A6-A520-4E32-9683-F0D830D10511}" srcOrd="0" destOrd="0" presId="urn:microsoft.com/office/officeart/2005/8/layout/vList2"/>
    <dgm:cxn modelId="{3A3F0B15-154A-4621-A0A1-F2FAFF983FA5}" type="presParOf" srcId="{2548763B-4E05-4455-A297-134CDAF526AF}" destId="{8A0AD4E0-B480-4BF8-B706-A20271DEBADD}" srcOrd="1" destOrd="0" presId="urn:microsoft.com/office/officeart/2005/8/layout/vList2"/>
    <dgm:cxn modelId="{9A45B558-5F4D-46DA-9EC6-1775FAA2CB4E}" type="presParOf" srcId="{2548763B-4E05-4455-A297-134CDAF526AF}" destId="{454E623C-0B49-4381-B9A9-AC13F240DB73}" srcOrd="2" destOrd="0" presId="urn:microsoft.com/office/officeart/2005/8/layout/vList2"/>
    <dgm:cxn modelId="{C6860DF0-D325-403F-A849-D8900FF70D15}" type="presParOf" srcId="{2548763B-4E05-4455-A297-134CDAF526AF}" destId="{152F7C07-1D5A-4905-B222-5C30A31CB2B5}" srcOrd="3" destOrd="0" presId="urn:microsoft.com/office/officeart/2005/8/layout/vList2"/>
    <dgm:cxn modelId="{D2F5AF33-2A0C-4799-B4DD-32571C23ED17}" type="presParOf" srcId="{2548763B-4E05-4455-A297-134CDAF526AF}" destId="{8B3FC09F-6DB2-4A80-B3B1-C80843EE64F6}" srcOrd="4" destOrd="0" presId="urn:microsoft.com/office/officeart/2005/8/layout/vList2"/>
    <dgm:cxn modelId="{E918C086-BA72-487C-AEEE-833803B0EAA7}" type="presParOf" srcId="{2548763B-4E05-4455-A297-134CDAF526AF}" destId="{FB9194BF-F31A-4F2E-BE7A-5C2429E1A952}" srcOrd="5" destOrd="0" presId="urn:microsoft.com/office/officeart/2005/8/layout/vList2"/>
    <dgm:cxn modelId="{37D28A25-E6FD-465B-8826-FE4BF009A205}" type="presParOf" srcId="{2548763B-4E05-4455-A297-134CDAF526AF}" destId="{4701457C-1715-4676-938F-F1A6CE29982F}" srcOrd="6" destOrd="0" presId="urn:microsoft.com/office/officeart/2005/8/layout/vList2"/>
    <dgm:cxn modelId="{991271C9-82D5-45B0-BF6F-688E1BBB442F}" type="presParOf" srcId="{2548763B-4E05-4455-A297-134CDAF526AF}" destId="{DD0ED082-03C8-436E-AF90-41EF3A565542}" srcOrd="7" destOrd="0" presId="urn:microsoft.com/office/officeart/2005/8/layout/vList2"/>
    <dgm:cxn modelId="{558B72CC-797E-4C77-9108-918A3352F453}" type="presParOf" srcId="{2548763B-4E05-4455-A297-134CDAF526AF}" destId="{613F40EA-5B12-4BF8-9F4C-A086248EB62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E8DBCE-C03E-4247-8024-21375BD6E742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FC917C-890C-420D-8C7A-4F63C0AF4020}">
      <dgm:prSet/>
      <dgm:spPr/>
      <dgm:t>
        <a:bodyPr/>
        <a:lstStyle/>
        <a:p>
          <a:pPr rtl="0"/>
          <a:r>
            <a:rPr lang="cs-CZ" dirty="0" smtClean="0"/>
            <a:t>Snaží se zhodnotit své volné finanční prostředky</a:t>
          </a:r>
          <a:endParaRPr lang="cs-CZ" dirty="0"/>
        </a:p>
      </dgm:t>
    </dgm:pt>
    <dgm:pt modelId="{30DE345F-9C65-40AC-B584-F74803D7E421}" type="parTrans" cxnId="{ECA23A55-CCB0-4AD4-84E6-3C0CB207E806}">
      <dgm:prSet/>
      <dgm:spPr/>
      <dgm:t>
        <a:bodyPr/>
        <a:lstStyle/>
        <a:p>
          <a:endParaRPr lang="cs-CZ"/>
        </a:p>
      </dgm:t>
    </dgm:pt>
    <dgm:pt modelId="{5A24E5D3-C47A-47EB-B17D-4533D7B576A3}" type="sibTrans" cxnId="{ECA23A55-CCB0-4AD4-84E6-3C0CB207E806}">
      <dgm:prSet/>
      <dgm:spPr/>
      <dgm:t>
        <a:bodyPr/>
        <a:lstStyle/>
        <a:p>
          <a:endParaRPr lang="cs-CZ"/>
        </a:p>
      </dgm:t>
    </dgm:pt>
    <dgm:pt modelId="{9D600537-5FDB-4EA7-B271-8FE68562130A}">
      <dgm:prSet/>
      <dgm:spPr/>
      <dgm:t>
        <a:bodyPr/>
        <a:lstStyle/>
        <a:p>
          <a:pPr rtl="0"/>
          <a:r>
            <a:rPr lang="cs-CZ" dirty="0" smtClean="0"/>
            <a:t>Zvažuje riziko, výnos, likviditu (dostupnost peněz)</a:t>
          </a:r>
          <a:endParaRPr lang="cs-CZ" dirty="0"/>
        </a:p>
      </dgm:t>
    </dgm:pt>
    <dgm:pt modelId="{4690854A-807F-403C-829E-8234A01CF55A}" type="parTrans" cxnId="{89739F90-707E-4A97-90EE-B97D177BE8E6}">
      <dgm:prSet/>
      <dgm:spPr/>
      <dgm:t>
        <a:bodyPr/>
        <a:lstStyle/>
        <a:p>
          <a:endParaRPr lang="cs-CZ"/>
        </a:p>
      </dgm:t>
    </dgm:pt>
    <dgm:pt modelId="{D1E9181A-A29F-4797-85A7-ED7EAE56B43A}" type="sibTrans" cxnId="{89739F90-707E-4A97-90EE-B97D177BE8E6}">
      <dgm:prSet/>
      <dgm:spPr/>
      <dgm:t>
        <a:bodyPr/>
        <a:lstStyle/>
        <a:p>
          <a:endParaRPr lang="cs-CZ"/>
        </a:p>
      </dgm:t>
    </dgm:pt>
    <dgm:pt modelId="{4C613FE2-AA18-488E-AF0F-85FC0F8A5BE9}">
      <dgm:prSet/>
      <dgm:spPr/>
      <dgm:t>
        <a:bodyPr/>
        <a:lstStyle/>
        <a:p>
          <a:pPr rtl="0"/>
          <a:r>
            <a:rPr lang="cs-CZ" smtClean="0"/>
            <a:t>Může jím být: </a:t>
          </a:r>
          <a:endParaRPr lang="cs-CZ"/>
        </a:p>
      </dgm:t>
    </dgm:pt>
    <dgm:pt modelId="{F8B6B0A4-F906-48DF-987B-45FC7AA08C05}" type="parTrans" cxnId="{185DDFFF-1D23-4BF0-A77B-6E996FD633DA}">
      <dgm:prSet/>
      <dgm:spPr/>
      <dgm:t>
        <a:bodyPr/>
        <a:lstStyle/>
        <a:p>
          <a:endParaRPr lang="cs-CZ"/>
        </a:p>
      </dgm:t>
    </dgm:pt>
    <dgm:pt modelId="{466E5BF4-B5AE-4450-87A3-9756FB528F20}" type="sibTrans" cxnId="{185DDFFF-1D23-4BF0-A77B-6E996FD633DA}">
      <dgm:prSet/>
      <dgm:spPr/>
      <dgm:t>
        <a:bodyPr/>
        <a:lstStyle/>
        <a:p>
          <a:endParaRPr lang="cs-CZ"/>
        </a:p>
      </dgm:t>
    </dgm:pt>
    <dgm:pt modelId="{04080BC7-FF3D-4C64-87A6-E470BBF7F59F}">
      <dgm:prSet/>
      <dgm:spPr/>
      <dgm:t>
        <a:bodyPr/>
        <a:lstStyle/>
        <a:p>
          <a:pPr rtl="0"/>
          <a:r>
            <a:rPr lang="cs-CZ" smtClean="0"/>
            <a:t>Investiční fond</a:t>
          </a:r>
          <a:endParaRPr lang="cs-CZ"/>
        </a:p>
      </dgm:t>
    </dgm:pt>
    <dgm:pt modelId="{C5F9F8CA-58EC-48BE-A70C-B7D3C42FD5D6}" type="parTrans" cxnId="{B7BC3F2A-6409-4E46-8612-5B9501257867}">
      <dgm:prSet/>
      <dgm:spPr/>
      <dgm:t>
        <a:bodyPr/>
        <a:lstStyle/>
        <a:p>
          <a:endParaRPr lang="cs-CZ"/>
        </a:p>
      </dgm:t>
    </dgm:pt>
    <dgm:pt modelId="{F525C522-FC5B-48C1-A105-AB994CAFE8D8}" type="sibTrans" cxnId="{B7BC3F2A-6409-4E46-8612-5B9501257867}">
      <dgm:prSet/>
      <dgm:spPr/>
      <dgm:t>
        <a:bodyPr/>
        <a:lstStyle/>
        <a:p>
          <a:endParaRPr lang="cs-CZ"/>
        </a:p>
      </dgm:t>
    </dgm:pt>
    <dgm:pt modelId="{0D4D8644-94FF-44F4-B383-302251B7B5FF}">
      <dgm:prSet/>
      <dgm:spPr/>
      <dgm:t>
        <a:bodyPr/>
        <a:lstStyle/>
        <a:p>
          <a:pPr rtl="0"/>
          <a:r>
            <a:rPr lang="cs-CZ" smtClean="0"/>
            <a:t>Banka</a:t>
          </a:r>
          <a:endParaRPr lang="cs-CZ"/>
        </a:p>
      </dgm:t>
    </dgm:pt>
    <dgm:pt modelId="{A9CDB16D-65A2-4E7F-82A8-02B5AA34E588}" type="parTrans" cxnId="{8F1966B9-3655-4752-9C0F-0D895D827B55}">
      <dgm:prSet/>
      <dgm:spPr/>
      <dgm:t>
        <a:bodyPr/>
        <a:lstStyle/>
        <a:p>
          <a:endParaRPr lang="cs-CZ"/>
        </a:p>
      </dgm:t>
    </dgm:pt>
    <dgm:pt modelId="{7A175FC5-7583-4987-B858-FF1826CB8D54}" type="sibTrans" cxnId="{8F1966B9-3655-4752-9C0F-0D895D827B55}">
      <dgm:prSet/>
      <dgm:spPr/>
      <dgm:t>
        <a:bodyPr/>
        <a:lstStyle/>
        <a:p>
          <a:endParaRPr lang="cs-CZ"/>
        </a:p>
      </dgm:t>
    </dgm:pt>
    <dgm:pt modelId="{AD77F3A0-A47B-4BE7-ABE2-42B746BAE9C9}">
      <dgm:prSet/>
      <dgm:spPr/>
      <dgm:t>
        <a:bodyPr/>
        <a:lstStyle/>
        <a:p>
          <a:pPr rtl="0"/>
          <a:r>
            <a:rPr lang="cs-CZ" smtClean="0"/>
            <a:t>Pojišťovna</a:t>
          </a:r>
          <a:endParaRPr lang="cs-CZ"/>
        </a:p>
      </dgm:t>
    </dgm:pt>
    <dgm:pt modelId="{580B2508-C1F0-4DCC-8348-3DA719AEF444}" type="parTrans" cxnId="{891F9F52-AD09-43E9-8C1B-301964529545}">
      <dgm:prSet/>
      <dgm:spPr/>
      <dgm:t>
        <a:bodyPr/>
        <a:lstStyle/>
        <a:p>
          <a:endParaRPr lang="cs-CZ"/>
        </a:p>
      </dgm:t>
    </dgm:pt>
    <dgm:pt modelId="{380A55A6-5D39-4162-83D5-C97B1709BAB0}" type="sibTrans" cxnId="{891F9F52-AD09-43E9-8C1B-301964529545}">
      <dgm:prSet/>
      <dgm:spPr/>
      <dgm:t>
        <a:bodyPr/>
        <a:lstStyle/>
        <a:p>
          <a:endParaRPr lang="cs-CZ"/>
        </a:p>
      </dgm:t>
    </dgm:pt>
    <dgm:pt modelId="{35368A7D-6230-4384-A5EF-32A9E735CBC0}">
      <dgm:prSet/>
      <dgm:spPr/>
      <dgm:t>
        <a:bodyPr/>
        <a:lstStyle/>
        <a:p>
          <a:pPr rtl="0"/>
          <a:r>
            <a:rPr lang="cs-CZ" smtClean="0"/>
            <a:t>Fyzická osoba</a:t>
          </a:r>
          <a:endParaRPr lang="cs-CZ"/>
        </a:p>
      </dgm:t>
    </dgm:pt>
    <dgm:pt modelId="{2702F5F3-6F28-4D80-9C04-5C3342DA032F}" type="parTrans" cxnId="{B19610E7-0DE3-4601-9C63-072ADA30672D}">
      <dgm:prSet/>
      <dgm:spPr/>
      <dgm:t>
        <a:bodyPr/>
        <a:lstStyle/>
        <a:p>
          <a:endParaRPr lang="cs-CZ"/>
        </a:p>
      </dgm:t>
    </dgm:pt>
    <dgm:pt modelId="{D4E3A4C3-20C9-4B60-A80A-E9B1D8C02956}" type="sibTrans" cxnId="{B19610E7-0DE3-4601-9C63-072ADA30672D}">
      <dgm:prSet/>
      <dgm:spPr/>
      <dgm:t>
        <a:bodyPr/>
        <a:lstStyle/>
        <a:p>
          <a:endParaRPr lang="cs-CZ"/>
        </a:p>
      </dgm:t>
    </dgm:pt>
    <dgm:pt modelId="{54A4D5FD-8EAC-4068-BD9C-AE76FAF95A8D}" type="pres">
      <dgm:prSet presAssocID="{17E8DBCE-C03E-4247-8024-21375BD6E7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72BD564-A4EE-4BCF-959A-E211075145CB}" type="pres">
      <dgm:prSet presAssocID="{9CFC917C-890C-420D-8C7A-4F63C0AF4020}" presName="root" presStyleCnt="0"/>
      <dgm:spPr/>
    </dgm:pt>
    <dgm:pt modelId="{A8DAAA31-6AB6-4163-8087-3656B774C46C}" type="pres">
      <dgm:prSet presAssocID="{9CFC917C-890C-420D-8C7A-4F63C0AF4020}" presName="rootComposite" presStyleCnt="0"/>
      <dgm:spPr/>
    </dgm:pt>
    <dgm:pt modelId="{4C8A6FA3-7A9C-4DB1-84AF-1D5440BCB54E}" type="pres">
      <dgm:prSet presAssocID="{9CFC917C-890C-420D-8C7A-4F63C0AF4020}" presName="rootText" presStyleLbl="node1" presStyleIdx="0" presStyleCnt="3" custScaleX="213377" custScaleY="223963"/>
      <dgm:spPr/>
      <dgm:t>
        <a:bodyPr/>
        <a:lstStyle/>
        <a:p>
          <a:endParaRPr lang="cs-CZ"/>
        </a:p>
      </dgm:t>
    </dgm:pt>
    <dgm:pt modelId="{BBABF0C1-E8D5-4768-B6C6-FA0BBE2001B9}" type="pres">
      <dgm:prSet presAssocID="{9CFC917C-890C-420D-8C7A-4F63C0AF4020}" presName="rootConnector" presStyleLbl="node1" presStyleIdx="0" presStyleCnt="3"/>
      <dgm:spPr/>
      <dgm:t>
        <a:bodyPr/>
        <a:lstStyle/>
        <a:p>
          <a:endParaRPr lang="cs-CZ"/>
        </a:p>
      </dgm:t>
    </dgm:pt>
    <dgm:pt modelId="{E42A4D74-4FA0-4466-86F8-81A6FF7216A4}" type="pres">
      <dgm:prSet presAssocID="{9CFC917C-890C-420D-8C7A-4F63C0AF4020}" presName="childShape" presStyleCnt="0"/>
      <dgm:spPr/>
    </dgm:pt>
    <dgm:pt modelId="{181CD886-90F6-4EFF-A5E3-784B998885FF}" type="pres">
      <dgm:prSet presAssocID="{9D600537-5FDB-4EA7-B271-8FE68562130A}" presName="root" presStyleCnt="0"/>
      <dgm:spPr/>
    </dgm:pt>
    <dgm:pt modelId="{FB6A45D5-9657-4707-9590-75B5275F5C1C}" type="pres">
      <dgm:prSet presAssocID="{9D600537-5FDB-4EA7-B271-8FE68562130A}" presName="rootComposite" presStyleCnt="0"/>
      <dgm:spPr/>
    </dgm:pt>
    <dgm:pt modelId="{818F267C-E72E-47EC-9D70-4EEA29105ED6}" type="pres">
      <dgm:prSet presAssocID="{9D600537-5FDB-4EA7-B271-8FE68562130A}" presName="rootText" presStyleLbl="node1" presStyleIdx="1" presStyleCnt="3" custScaleX="170454" custScaleY="224087"/>
      <dgm:spPr/>
      <dgm:t>
        <a:bodyPr/>
        <a:lstStyle/>
        <a:p>
          <a:endParaRPr lang="cs-CZ"/>
        </a:p>
      </dgm:t>
    </dgm:pt>
    <dgm:pt modelId="{BDCC6BF0-FD74-4782-9307-F4416F911DF6}" type="pres">
      <dgm:prSet presAssocID="{9D600537-5FDB-4EA7-B271-8FE68562130A}" presName="rootConnector" presStyleLbl="node1" presStyleIdx="1" presStyleCnt="3"/>
      <dgm:spPr/>
      <dgm:t>
        <a:bodyPr/>
        <a:lstStyle/>
        <a:p>
          <a:endParaRPr lang="cs-CZ"/>
        </a:p>
      </dgm:t>
    </dgm:pt>
    <dgm:pt modelId="{090E2E85-3ACD-4542-9910-649E0384EBC4}" type="pres">
      <dgm:prSet presAssocID="{9D600537-5FDB-4EA7-B271-8FE68562130A}" presName="childShape" presStyleCnt="0"/>
      <dgm:spPr/>
    </dgm:pt>
    <dgm:pt modelId="{67DB794C-CB3A-4B8E-8462-5863AA72B630}" type="pres">
      <dgm:prSet presAssocID="{4C613FE2-AA18-488E-AF0F-85FC0F8A5BE9}" presName="root" presStyleCnt="0"/>
      <dgm:spPr/>
    </dgm:pt>
    <dgm:pt modelId="{EA893BBB-320D-47A9-8E48-86964D725DEE}" type="pres">
      <dgm:prSet presAssocID="{4C613FE2-AA18-488E-AF0F-85FC0F8A5BE9}" presName="rootComposite" presStyleCnt="0"/>
      <dgm:spPr/>
    </dgm:pt>
    <dgm:pt modelId="{8823C355-9456-48EA-A1BC-77261A72C995}" type="pres">
      <dgm:prSet presAssocID="{4C613FE2-AA18-488E-AF0F-85FC0F8A5BE9}" presName="rootText" presStyleLbl="node1" presStyleIdx="2" presStyleCnt="3" custScaleX="166920" custScaleY="142148"/>
      <dgm:spPr/>
      <dgm:t>
        <a:bodyPr/>
        <a:lstStyle/>
        <a:p>
          <a:endParaRPr lang="cs-CZ"/>
        </a:p>
      </dgm:t>
    </dgm:pt>
    <dgm:pt modelId="{AC6D5BEB-5C83-4763-AAB5-0B4888FA807C}" type="pres">
      <dgm:prSet presAssocID="{4C613FE2-AA18-488E-AF0F-85FC0F8A5BE9}" presName="rootConnector" presStyleLbl="node1" presStyleIdx="2" presStyleCnt="3"/>
      <dgm:spPr/>
      <dgm:t>
        <a:bodyPr/>
        <a:lstStyle/>
        <a:p>
          <a:endParaRPr lang="cs-CZ"/>
        </a:p>
      </dgm:t>
    </dgm:pt>
    <dgm:pt modelId="{9B554230-C1DC-4335-AE48-7CE08E9BF7B0}" type="pres">
      <dgm:prSet presAssocID="{4C613FE2-AA18-488E-AF0F-85FC0F8A5BE9}" presName="childShape" presStyleCnt="0"/>
      <dgm:spPr/>
    </dgm:pt>
    <dgm:pt modelId="{B4A4F66D-8F39-46FF-9E64-D75D5ECFF094}" type="pres">
      <dgm:prSet presAssocID="{C5F9F8CA-58EC-48BE-A70C-B7D3C42FD5D6}" presName="Name13" presStyleLbl="parChTrans1D2" presStyleIdx="0" presStyleCnt="4"/>
      <dgm:spPr/>
      <dgm:t>
        <a:bodyPr/>
        <a:lstStyle/>
        <a:p>
          <a:endParaRPr lang="cs-CZ"/>
        </a:p>
      </dgm:t>
    </dgm:pt>
    <dgm:pt modelId="{AF7F2902-2BFF-42C4-9A4E-3A4139073466}" type="pres">
      <dgm:prSet presAssocID="{04080BC7-FF3D-4C64-87A6-E470BBF7F59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005C9D-D385-4BF0-82EF-2D5FDFF575BD}" type="pres">
      <dgm:prSet presAssocID="{A9CDB16D-65A2-4E7F-82A8-02B5AA34E588}" presName="Name13" presStyleLbl="parChTrans1D2" presStyleIdx="1" presStyleCnt="4"/>
      <dgm:spPr/>
      <dgm:t>
        <a:bodyPr/>
        <a:lstStyle/>
        <a:p>
          <a:endParaRPr lang="cs-CZ"/>
        </a:p>
      </dgm:t>
    </dgm:pt>
    <dgm:pt modelId="{63C4281B-29AC-4E3F-AE8E-8292323712CC}" type="pres">
      <dgm:prSet presAssocID="{0D4D8644-94FF-44F4-B383-302251B7B5F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D184D9-086A-490C-8343-ACA2E62F7322}" type="pres">
      <dgm:prSet presAssocID="{580B2508-C1F0-4DCC-8348-3DA719AEF444}" presName="Name13" presStyleLbl="parChTrans1D2" presStyleIdx="2" presStyleCnt="4"/>
      <dgm:spPr/>
      <dgm:t>
        <a:bodyPr/>
        <a:lstStyle/>
        <a:p>
          <a:endParaRPr lang="cs-CZ"/>
        </a:p>
      </dgm:t>
    </dgm:pt>
    <dgm:pt modelId="{F81B83B0-F490-4702-8A0B-FEB727CA541A}" type="pres">
      <dgm:prSet presAssocID="{AD77F3A0-A47B-4BE7-ABE2-42B746BAE9C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58B6FF-3B40-482A-9E1C-DFEA3C474845}" type="pres">
      <dgm:prSet presAssocID="{2702F5F3-6F28-4D80-9C04-5C3342DA032F}" presName="Name13" presStyleLbl="parChTrans1D2" presStyleIdx="3" presStyleCnt="4"/>
      <dgm:spPr/>
      <dgm:t>
        <a:bodyPr/>
        <a:lstStyle/>
        <a:p>
          <a:endParaRPr lang="cs-CZ"/>
        </a:p>
      </dgm:t>
    </dgm:pt>
    <dgm:pt modelId="{4E7A4CC7-A42A-45DB-A9EE-7066D43EF1FE}" type="pres">
      <dgm:prSet presAssocID="{35368A7D-6230-4384-A5EF-32A9E735CBC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96B2C8F-4667-4A23-9B94-C947B3D5F29C}" type="presOf" srcId="{9CFC917C-890C-420D-8C7A-4F63C0AF4020}" destId="{BBABF0C1-E8D5-4768-B6C6-FA0BBE2001B9}" srcOrd="1" destOrd="0" presId="urn:microsoft.com/office/officeart/2005/8/layout/hierarchy3"/>
    <dgm:cxn modelId="{285581BE-E93C-4EDD-8CC4-A4AD5269847A}" type="presOf" srcId="{35368A7D-6230-4384-A5EF-32A9E735CBC0}" destId="{4E7A4CC7-A42A-45DB-A9EE-7066D43EF1FE}" srcOrd="0" destOrd="0" presId="urn:microsoft.com/office/officeart/2005/8/layout/hierarchy3"/>
    <dgm:cxn modelId="{D9965FD1-BD44-477D-A757-65E016DA8B6A}" type="presOf" srcId="{580B2508-C1F0-4DCC-8348-3DA719AEF444}" destId="{78D184D9-086A-490C-8343-ACA2E62F7322}" srcOrd="0" destOrd="0" presId="urn:microsoft.com/office/officeart/2005/8/layout/hierarchy3"/>
    <dgm:cxn modelId="{89739F90-707E-4A97-90EE-B97D177BE8E6}" srcId="{17E8DBCE-C03E-4247-8024-21375BD6E742}" destId="{9D600537-5FDB-4EA7-B271-8FE68562130A}" srcOrd="1" destOrd="0" parTransId="{4690854A-807F-403C-829E-8234A01CF55A}" sibTransId="{D1E9181A-A29F-4797-85A7-ED7EAE56B43A}"/>
    <dgm:cxn modelId="{058B38E6-0D85-403F-8F2B-613419E431FC}" type="presOf" srcId="{2702F5F3-6F28-4D80-9C04-5C3342DA032F}" destId="{B258B6FF-3B40-482A-9E1C-DFEA3C474845}" srcOrd="0" destOrd="0" presId="urn:microsoft.com/office/officeart/2005/8/layout/hierarchy3"/>
    <dgm:cxn modelId="{B7BC3F2A-6409-4E46-8612-5B9501257867}" srcId="{4C613FE2-AA18-488E-AF0F-85FC0F8A5BE9}" destId="{04080BC7-FF3D-4C64-87A6-E470BBF7F59F}" srcOrd="0" destOrd="0" parTransId="{C5F9F8CA-58EC-48BE-A70C-B7D3C42FD5D6}" sibTransId="{F525C522-FC5B-48C1-A105-AB994CAFE8D8}"/>
    <dgm:cxn modelId="{185DDFFF-1D23-4BF0-A77B-6E996FD633DA}" srcId="{17E8DBCE-C03E-4247-8024-21375BD6E742}" destId="{4C613FE2-AA18-488E-AF0F-85FC0F8A5BE9}" srcOrd="2" destOrd="0" parTransId="{F8B6B0A4-F906-48DF-987B-45FC7AA08C05}" sibTransId="{466E5BF4-B5AE-4450-87A3-9756FB528F20}"/>
    <dgm:cxn modelId="{8F1966B9-3655-4752-9C0F-0D895D827B55}" srcId="{4C613FE2-AA18-488E-AF0F-85FC0F8A5BE9}" destId="{0D4D8644-94FF-44F4-B383-302251B7B5FF}" srcOrd="1" destOrd="0" parTransId="{A9CDB16D-65A2-4E7F-82A8-02B5AA34E588}" sibTransId="{7A175FC5-7583-4987-B858-FF1826CB8D54}"/>
    <dgm:cxn modelId="{7B1FB1F0-0883-4E5F-9D67-B499DD15A2E3}" type="presOf" srcId="{9D600537-5FDB-4EA7-B271-8FE68562130A}" destId="{818F267C-E72E-47EC-9D70-4EEA29105ED6}" srcOrd="0" destOrd="0" presId="urn:microsoft.com/office/officeart/2005/8/layout/hierarchy3"/>
    <dgm:cxn modelId="{F4304A11-B3AB-4CFD-8010-0E6343AB1024}" type="presOf" srcId="{A9CDB16D-65A2-4E7F-82A8-02B5AA34E588}" destId="{2C005C9D-D385-4BF0-82EF-2D5FDFF575BD}" srcOrd="0" destOrd="0" presId="urn:microsoft.com/office/officeart/2005/8/layout/hierarchy3"/>
    <dgm:cxn modelId="{470478B7-8E4D-4B0A-976F-3A03052A935E}" type="presOf" srcId="{0D4D8644-94FF-44F4-B383-302251B7B5FF}" destId="{63C4281B-29AC-4E3F-AE8E-8292323712CC}" srcOrd="0" destOrd="0" presId="urn:microsoft.com/office/officeart/2005/8/layout/hierarchy3"/>
    <dgm:cxn modelId="{839DA660-566E-4C08-B117-07B661A5D7E2}" type="presOf" srcId="{9D600537-5FDB-4EA7-B271-8FE68562130A}" destId="{BDCC6BF0-FD74-4782-9307-F4416F911DF6}" srcOrd="1" destOrd="0" presId="urn:microsoft.com/office/officeart/2005/8/layout/hierarchy3"/>
    <dgm:cxn modelId="{2D7E9019-867C-4F46-84E4-237350984008}" type="presOf" srcId="{AD77F3A0-A47B-4BE7-ABE2-42B746BAE9C9}" destId="{F81B83B0-F490-4702-8A0B-FEB727CA541A}" srcOrd="0" destOrd="0" presId="urn:microsoft.com/office/officeart/2005/8/layout/hierarchy3"/>
    <dgm:cxn modelId="{891F9F52-AD09-43E9-8C1B-301964529545}" srcId="{4C613FE2-AA18-488E-AF0F-85FC0F8A5BE9}" destId="{AD77F3A0-A47B-4BE7-ABE2-42B746BAE9C9}" srcOrd="2" destOrd="0" parTransId="{580B2508-C1F0-4DCC-8348-3DA719AEF444}" sibTransId="{380A55A6-5D39-4162-83D5-C97B1709BAB0}"/>
    <dgm:cxn modelId="{536EBF6F-61AB-49C8-9DC5-6EB58A679106}" type="presOf" srcId="{9CFC917C-890C-420D-8C7A-4F63C0AF4020}" destId="{4C8A6FA3-7A9C-4DB1-84AF-1D5440BCB54E}" srcOrd="0" destOrd="0" presId="urn:microsoft.com/office/officeart/2005/8/layout/hierarchy3"/>
    <dgm:cxn modelId="{1ADAE452-129E-44D3-90EF-231D944DBCD9}" type="presOf" srcId="{4C613FE2-AA18-488E-AF0F-85FC0F8A5BE9}" destId="{AC6D5BEB-5C83-4763-AAB5-0B4888FA807C}" srcOrd="1" destOrd="0" presId="urn:microsoft.com/office/officeart/2005/8/layout/hierarchy3"/>
    <dgm:cxn modelId="{B19610E7-0DE3-4601-9C63-072ADA30672D}" srcId="{4C613FE2-AA18-488E-AF0F-85FC0F8A5BE9}" destId="{35368A7D-6230-4384-A5EF-32A9E735CBC0}" srcOrd="3" destOrd="0" parTransId="{2702F5F3-6F28-4D80-9C04-5C3342DA032F}" sibTransId="{D4E3A4C3-20C9-4B60-A80A-E9B1D8C02956}"/>
    <dgm:cxn modelId="{26F1E970-6BA9-4B12-9EBA-51D55E3C16BE}" type="presOf" srcId="{C5F9F8CA-58EC-48BE-A70C-B7D3C42FD5D6}" destId="{B4A4F66D-8F39-46FF-9E64-D75D5ECFF094}" srcOrd="0" destOrd="0" presId="urn:microsoft.com/office/officeart/2005/8/layout/hierarchy3"/>
    <dgm:cxn modelId="{7CBA1783-2F85-450A-9573-D4BABEB2A694}" type="presOf" srcId="{04080BC7-FF3D-4C64-87A6-E470BBF7F59F}" destId="{AF7F2902-2BFF-42C4-9A4E-3A4139073466}" srcOrd="0" destOrd="0" presId="urn:microsoft.com/office/officeart/2005/8/layout/hierarchy3"/>
    <dgm:cxn modelId="{6D6DA9D0-ED41-4A70-B42D-43B83A1401E8}" type="presOf" srcId="{4C613FE2-AA18-488E-AF0F-85FC0F8A5BE9}" destId="{8823C355-9456-48EA-A1BC-77261A72C995}" srcOrd="0" destOrd="0" presId="urn:microsoft.com/office/officeart/2005/8/layout/hierarchy3"/>
    <dgm:cxn modelId="{4D3B2C87-B36B-4146-B936-02E2C26C26AD}" type="presOf" srcId="{17E8DBCE-C03E-4247-8024-21375BD6E742}" destId="{54A4D5FD-8EAC-4068-BD9C-AE76FAF95A8D}" srcOrd="0" destOrd="0" presId="urn:microsoft.com/office/officeart/2005/8/layout/hierarchy3"/>
    <dgm:cxn modelId="{ECA23A55-CCB0-4AD4-84E6-3C0CB207E806}" srcId="{17E8DBCE-C03E-4247-8024-21375BD6E742}" destId="{9CFC917C-890C-420D-8C7A-4F63C0AF4020}" srcOrd="0" destOrd="0" parTransId="{30DE345F-9C65-40AC-B584-F74803D7E421}" sibTransId="{5A24E5D3-C47A-47EB-B17D-4533D7B576A3}"/>
    <dgm:cxn modelId="{B2AAB693-C3DA-4295-BB29-6550545A919F}" type="presParOf" srcId="{54A4D5FD-8EAC-4068-BD9C-AE76FAF95A8D}" destId="{272BD564-A4EE-4BCF-959A-E211075145CB}" srcOrd="0" destOrd="0" presId="urn:microsoft.com/office/officeart/2005/8/layout/hierarchy3"/>
    <dgm:cxn modelId="{3793331D-666B-4EAA-96D5-BFBDF0D70742}" type="presParOf" srcId="{272BD564-A4EE-4BCF-959A-E211075145CB}" destId="{A8DAAA31-6AB6-4163-8087-3656B774C46C}" srcOrd="0" destOrd="0" presId="urn:microsoft.com/office/officeart/2005/8/layout/hierarchy3"/>
    <dgm:cxn modelId="{0F1CEC73-0B98-44DA-A75E-400CCC2716EB}" type="presParOf" srcId="{A8DAAA31-6AB6-4163-8087-3656B774C46C}" destId="{4C8A6FA3-7A9C-4DB1-84AF-1D5440BCB54E}" srcOrd="0" destOrd="0" presId="urn:microsoft.com/office/officeart/2005/8/layout/hierarchy3"/>
    <dgm:cxn modelId="{189B1841-A325-464A-AF2A-ACA85A3DED6A}" type="presParOf" srcId="{A8DAAA31-6AB6-4163-8087-3656B774C46C}" destId="{BBABF0C1-E8D5-4768-B6C6-FA0BBE2001B9}" srcOrd="1" destOrd="0" presId="urn:microsoft.com/office/officeart/2005/8/layout/hierarchy3"/>
    <dgm:cxn modelId="{89BFD5B2-083E-422A-AC35-EDB5566A1EA4}" type="presParOf" srcId="{272BD564-A4EE-4BCF-959A-E211075145CB}" destId="{E42A4D74-4FA0-4466-86F8-81A6FF7216A4}" srcOrd="1" destOrd="0" presId="urn:microsoft.com/office/officeart/2005/8/layout/hierarchy3"/>
    <dgm:cxn modelId="{7EFAC429-CF55-410A-A19D-6DDE0D16A7F3}" type="presParOf" srcId="{54A4D5FD-8EAC-4068-BD9C-AE76FAF95A8D}" destId="{181CD886-90F6-4EFF-A5E3-784B998885FF}" srcOrd="1" destOrd="0" presId="urn:microsoft.com/office/officeart/2005/8/layout/hierarchy3"/>
    <dgm:cxn modelId="{78628E45-E45B-4D77-9D37-80F430555556}" type="presParOf" srcId="{181CD886-90F6-4EFF-A5E3-784B998885FF}" destId="{FB6A45D5-9657-4707-9590-75B5275F5C1C}" srcOrd="0" destOrd="0" presId="urn:microsoft.com/office/officeart/2005/8/layout/hierarchy3"/>
    <dgm:cxn modelId="{C915EEC2-CA16-45B7-88AF-22A2D518A572}" type="presParOf" srcId="{FB6A45D5-9657-4707-9590-75B5275F5C1C}" destId="{818F267C-E72E-47EC-9D70-4EEA29105ED6}" srcOrd="0" destOrd="0" presId="urn:microsoft.com/office/officeart/2005/8/layout/hierarchy3"/>
    <dgm:cxn modelId="{74F0B8B9-5A68-48AF-BF41-9D19C658F2F3}" type="presParOf" srcId="{FB6A45D5-9657-4707-9590-75B5275F5C1C}" destId="{BDCC6BF0-FD74-4782-9307-F4416F911DF6}" srcOrd="1" destOrd="0" presId="urn:microsoft.com/office/officeart/2005/8/layout/hierarchy3"/>
    <dgm:cxn modelId="{1447ADA9-1CF3-4CA5-A171-3D8916C31666}" type="presParOf" srcId="{181CD886-90F6-4EFF-A5E3-784B998885FF}" destId="{090E2E85-3ACD-4542-9910-649E0384EBC4}" srcOrd="1" destOrd="0" presId="urn:microsoft.com/office/officeart/2005/8/layout/hierarchy3"/>
    <dgm:cxn modelId="{B33691F1-DEFD-499D-985C-5EA503FAC2ED}" type="presParOf" srcId="{54A4D5FD-8EAC-4068-BD9C-AE76FAF95A8D}" destId="{67DB794C-CB3A-4B8E-8462-5863AA72B630}" srcOrd="2" destOrd="0" presId="urn:microsoft.com/office/officeart/2005/8/layout/hierarchy3"/>
    <dgm:cxn modelId="{97D08151-EE0A-4263-9502-64B3779D97E1}" type="presParOf" srcId="{67DB794C-CB3A-4B8E-8462-5863AA72B630}" destId="{EA893BBB-320D-47A9-8E48-86964D725DEE}" srcOrd="0" destOrd="0" presId="urn:microsoft.com/office/officeart/2005/8/layout/hierarchy3"/>
    <dgm:cxn modelId="{8A56D2AC-52EC-4ABE-8AD3-8F00A8455B63}" type="presParOf" srcId="{EA893BBB-320D-47A9-8E48-86964D725DEE}" destId="{8823C355-9456-48EA-A1BC-77261A72C995}" srcOrd="0" destOrd="0" presId="urn:microsoft.com/office/officeart/2005/8/layout/hierarchy3"/>
    <dgm:cxn modelId="{A619E72C-9BA5-4FD8-B3A4-2EA08937EF1F}" type="presParOf" srcId="{EA893BBB-320D-47A9-8E48-86964D725DEE}" destId="{AC6D5BEB-5C83-4763-AAB5-0B4888FA807C}" srcOrd="1" destOrd="0" presId="urn:microsoft.com/office/officeart/2005/8/layout/hierarchy3"/>
    <dgm:cxn modelId="{BC5CBAB9-E6D8-4F55-A82C-6048259948CC}" type="presParOf" srcId="{67DB794C-CB3A-4B8E-8462-5863AA72B630}" destId="{9B554230-C1DC-4335-AE48-7CE08E9BF7B0}" srcOrd="1" destOrd="0" presId="urn:microsoft.com/office/officeart/2005/8/layout/hierarchy3"/>
    <dgm:cxn modelId="{93389404-48DE-44E5-BB49-13589059CC45}" type="presParOf" srcId="{9B554230-C1DC-4335-AE48-7CE08E9BF7B0}" destId="{B4A4F66D-8F39-46FF-9E64-D75D5ECFF094}" srcOrd="0" destOrd="0" presId="urn:microsoft.com/office/officeart/2005/8/layout/hierarchy3"/>
    <dgm:cxn modelId="{64EFB4D5-123D-4F30-A970-69B5205E7023}" type="presParOf" srcId="{9B554230-C1DC-4335-AE48-7CE08E9BF7B0}" destId="{AF7F2902-2BFF-42C4-9A4E-3A4139073466}" srcOrd="1" destOrd="0" presId="urn:microsoft.com/office/officeart/2005/8/layout/hierarchy3"/>
    <dgm:cxn modelId="{9B67BC50-C4A1-43D9-8C7C-80D105FBC365}" type="presParOf" srcId="{9B554230-C1DC-4335-AE48-7CE08E9BF7B0}" destId="{2C005C9D-D385-4BF0-82EF-2D5FDFF575BD}" srcOrd="2" destOrd="0" presId="urn:microsoft.com/office/officeart/2005/8/layout/hierarchy3"/>
    <dgm:cxn modelId="{E058F0DA-9C7F-45F3-A121-9EFD7487BAAF}" type="presParOf" srcId="{9B554230-C1DC-4335-AE48-7CE08E9BF7B0}" destId="{63C4281B-29AC-4E3F-AE8E-8292323712CC}" srcOrd="3" destOrd="0" presId="urn:microsoft.com/office/officeart/2005/8/layout/hierarchy3"/>
    <dgm:cxn modelId="{BB6645AB-745C-416E-96A3-87CBE7C6510C}" type="presParOf" srcId="{9B554230-C1DC-4335-AE48-7CE08E9BF7B0}" destId="{78D184D9-086A-490C-8343-ACA2E62F7322}" srcOrd="4" destOrd="0" presId="urn:microsoft.com/office/officeart/2005/8/layout/hierarchy3"/>
    <dgm:cxn modelId="{C14DF6D9-CE33-4FA3-AA36-5673D838D0F1}" type="presParOf" srcId="{9B554230-C1DC-4335-AE48-7CE08E9BF7B0}" destId="{F81B83B0-F490-4702-8A0B-FEB727CA541A}" srcOrd="5" destOrd="0" presId="urn:microsoft.com/office/officeart/2005/8/layout/hierarchy3"/>
    <dgm:cxn modelId="{BFD391D6-1DF4-4960-B334-7ADF6AC2731E}" type="presParOf" srcId="{9B554230-C1DC-4335-AE48-7CE08E9BF7B0}" destId="{B258B6FF-3B40-482A-9E1C-DFEA3C474845}" srcOrd="6" destOrd="0" presId="urn:microsoft.com/office/officeart/2005/8/layout/hierarchy3"/>
    <dgm:cxn modelId="{909BDFDE-2ADA-4678-9315-1BC4DBEB5EAA}" type="presParOf" srcId="{9B554230-C1DC-4335-AE48-7CE08E9BF7B0}" destId="{4E7A4CC7-A42A-45DB-A9EE-7066D43EF1F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60600A-F615-4E59-8436-3F070E5D93B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A9C0AD6-F012-460B-8844-8BA6A37E8309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1" action="ppaction://hlinksldjump"/>
            </a:rPr>
            <a:t>Akciové fondy</a:t>
          </a:r>
          <a:endParaRPr lang="cs-CZ" dirty="0"/>
        </a:p>
      </dgm:t>
    </dgm:pt>
    <dgm:pt modelId="{634DCB0B-CB6C-434B-819C-9BB59A4EC6B9}" type="parTrans" cxnId="{85E69F9F-30CE-47A8-A5F5-5F70EF3C8FFE}">
      <dgm:prSet/>
      <dgm:spPr/>
      <dgm:t>
        <a:bodyPr/>
        <a:lstStyle/>
        <a:p>
          <a:endParaRPr lang="cs-CZ"/>
        </a:p>
      </dgm:t>
    </dgm:pt>
    <dgm:pt modelId="{9D1BFAA0-2F96-4904-8FC9-64B85A0E5DBF}" type="sibTrans" cxnId="{85E69F9F-30CE-47A8-A5F5-5F70EF3C8FFE}">
      <dgm:prSet/>
      <dgm:spPr/>
      <dgm:t>
        <a:bodyPr/>
        <a:lstStyle/>
        <a:p>
          <a:endParaRPr lang="cs-CZ"/>
        </a:p>
      </dgm:t>
    </dgm:pt>
    <dgm:pt modelId="{9BAD5646-0FB5-49F5-B2DD-1E5E524FD709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2" action="ppaction://hlinksldjump"/>
            </a:rPr>
            <a:t>Dluhopisové fondy</a:t>
          </a:r>
          <a:endParaRPr lang="cs-CZ" dirty="0"/>
        </a:p>
      </dgm:t>
    </dgm:pt>
    <dgm:pt modelId="{83BBB66E-F264-48F4-A5F8-408A6EC4BCCD}" type="parTrans" cxnId="{E2F81669-CC05-43F6-9B58-91FEE8D6D9D7}">
      <dgm:prSet/>
      <dgm:spPr/>
      <dgm:t>
        <a:bodyPr/>
        <a:lstStyle/>
        <a:p>
          <a:endParaRPr lang="cs-CZ"/>
        </a:p>
      </dgm:t>
    </dgm:pt>
    <dgm:pt modelId="{7338CADE-8470-4E0C-8079-59CD92A26C2E}" type="sibTrans" cxnId="{E2F81669-CC05-43F6-9B58-91FEE8D6D9D7}">
      <dgm:prSet/>
      <dgm:spPr/>
      <dgm:t>
        <a:bodyPr/>
        <a:lstStyle/>
        <a:p>
          <a:endParaRPr lang="cs-CZ"/>
        </a:p>
      </dgm:t>
    </dgm:pt>
    <dgm:pt modelId="{FE244BBB-8034-4CEB-92A7-09B423DC0EF3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3" action="ppaction://hlinksldjump"/>
            </a:rPr>
            <a:t>Fondy peněžního trhu</a:t>
          </a:r>
          <a:endParaRPr lang="cs-CZ" dirty="0"/>
        </a:p>
      </dgm:t>
    </dgm:pt>
    <dgm:pt modelId="{914557B3-B6AF-4658-86C5-8940FD129FA1}" type="parTrans" cxnId="{19011B9E-B150-44BF-BA09-AE9B2DDE662A}">
      <dgm:prSet/>
      <dgm:spPr/>
      <dgm:t>
        <a:bodyPr/>
        <a:lstStyle/>
        <a:p>
          <a:endParaRPr lang="cs-CZ"/>
        </a:p>
      </dgm:t>
    </dgm:pt>
    <dgm:pt modelId="{B2AC586C-00EA-415C-9F05-74056E30DF08}" type="sibTrans" cxnId="{19011B9E-B150-44BF-BA09-AE9B2DDE662A}">
      <dgm:prSet/>
      <dgm:spPr/>
      <dgm:t>
        <a:bodyPr/>
        <a:lstStyle/>
        <a:p>
          <a:endParaRPr lang="cs-CZ"/>
        </a:p>
      </dgm:t>
    </dgm:pt>
    <dgm:pt modelId="{BA2674BD-E60F-44BC-BD6C-2B3F15DDE956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4" action="ppaction://hlinksldjump"/>
            </a:rPr>
            <a:t>Smíšené fondy</a:t>
          </a:r>
          <a:endParaRPr lang="cs-CZ" dirty="0"/>
        </a:p>
      </dgm:t>
    </dgm:pt>
    <dgm:pt modelId="{8B9ADBA5-2DD9-472D-8BA2-F807F8195DC5}" type="parTrans" cxnId="{33F29B3C-0199-42D6-87B6-43638468E28B}">
      <dgm:prSet/>
      <dgm:spPr/>
      <dgm:t>
        <a:bodyPr/>
        <a:lstStyle/>
        <a:p>
          <a:endParaRPr lang="cs-CZ"/>
        </a:p>
      </dgm:t>
    </dgm:pt>
    <dgm:pt modelId="{2A244E04-4EDF-4E3E-AF39-BB8C16F37583}" type="sibTrans" cxnId="{33F29B3C-0199-42D6-87B6-43638468E28B}">
      <dgm:prSet/>
      <dgm:spPr/>
      <dgm:t>
        <a:bodyPr/>
        <a:lstStyle/>
        <a:p>
          <a:endParaRPr lang="cs-CZ"/>
        </a:p>
      </dgm:t>
    </dgm:pt>
    <dgm:pt modelId="{0B420FE8-F94A-4489-A8C7-C433E379FE4A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5" action="ppaction://hlinksldjump"/>
            </a:rPr>
            <a:t>Oborové fondy</a:t>
          </a:r>
          <a:endParaRPr lang="cs-CZ" dirty="0"/>
        </a:p>
      </dgm:t>
    </dgm:pt>
    <dgm:pt modelId="{586B447B-F517-4ED7-911A-F28AADF8B704}" type="parTrans" cxnId="{3E635AA1-65E7-4C24-85D6-5E6E50E99BED}">
      <dgm:prSet/>
      <dgm:spPr/>
      <dgm:t>
        <a:bodyPr/>
        <a:lstStyle/>
        <a:p>
          <a:endParaRPr lang="cs-CZ"/>
        </a:p>
      </dgm:t>
    </dgm:pt>
    <dgm:pt modelId="{59819796-CB78-4E5A-A6F2-832B44A6D9DC}" type="sibTrans" cxnId="{3E635AA1-65E7-4C24-85D6-5E6E50E99BED}">
      <dgm:prSet/>
      <dgm:spPr/>
      <dgm:t>
        <a:bodyPr/>
        <a:lstStyle/>
        <a:p>
          <a:endParaRPr lang="cs-CZ"/>
        </a:p>
      </dgm:t>
    </dgm:pt>
    <dgm:pt modelId="{A53BE168-E5FA-4030-B8C4-C48C0102E8EF}">
      <dgm:prSet/>
      <dgm:spPr/>
      <dgm:t>
        <a:bodyPr/>
        <a:lstStyle/>
        <a:p>
          <a:pPr rtl="0"/>
          <a:r>
            <a:rPr lang="cs-CZ" dirty="0" smtClean="0">
              <a:hlinkClick xmlns:r="http://schemas.openxmlformats.org/officeDocument/2006/relationships" r:id="rId6" action="ppaction://hlinksldjump"/>
            </a:rPr>
            <a:t>Fondy fondů</a:t>
          </a:r>
          <a:endParaRPr lang="cs-CZ" dirty="0"/>
        </a:p>
      </dgm:t>
    </dgm:pt>
    <dgm:pt modelId="{4F71EF56-D82D-4195-9651-4DAD5C2C547F}" type="parTrans" cxnId="{04E5AB5C-DE0F-4C42-97A9-C7914B6FFF64}">
      <dgm:prSet/>
      <dgm:spPr/>
      <dgm:t>
        <a:bodyPr/>
        <a:lstStyle/>
        <a:p>
          <a:endParaRPr lang="cs-CZ"/>
        </a:p>
      </dgm:t>
    </dgm:pt>
    <dgm:pt modelId="{EDB7671C-3BE1-4603-85D4-75882A99822A}" type="sibTrans" cxnId="{04E5AB5C-DE0F-4C42-97A9-C7914B6FFF64}">
      <dgm:prSet/>
      <dgm:spPr/>
      <dgm:t>
        <a:bodyPr/>
        <a:lstStyle/>
        <a:p>
          <a:endParaRPr lang="cs-CZ"/>
        </a:p>
      </dgm:t>
    </dgm:pt>
    <dgm:pt modelId="{94C4B8D7-EF30-42A8-8FDF-962021F76E31}" type="pres">
      <dgm:prSet presAssocID="{3060600A-F615-4E59-8436-3F070E5D93B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2F5384-1E81-4AFF-BA72-11DF49D3CF10}" type="pres">
      <dgm:prSet presAssocID="{EA9C0AD6-F012-460B-8844-8BA6A37E8309}" presName="circ1" presStyleLbl="vennNode1" presStyleIdx="0" presStyleCnt="6"/>
      <dgm:spPr/>
    </dgm:pt>
    <dgm:pt modelId="{F39A3EE0-5B92-4627-804F-5CA85082761C}" type="pres">
      <dgm:prSet presAssocID="{EA9C0AD6-F012-460B-8844-8BA6A37E83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A3BCA2-7D03-45D4-9B53-0609A36342F5}" type="pres">
      <dgm:prSet presAssocID="{9BAD5646-0FB5-49F5-B2DD-1E5E524FD709}" presName="circ2" presStyleLbl="vennNode1" presStyleIdx="1" presStyleCnt="6"/>
      <dgm:spPr/>
    </dgm:pt>
    <dgm:pt modelId="{E92A2597-2D21-40D5-BF57-07677DC34C51}" type="pres">
      <dgm:prSet presAssocID="{9BAD5646-0FB5-49F5-B2DD-1E5E524FD70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B9E24E-C191-4040-AF1E-6BFC7BC4A4A9}" type="pres">
      <dgm:prSet presAssocID="{FE244BBB-8034-4CEB-92A7-09B423DC0EF3}" presName="circ3" presStyleLbl="vennNode1" presStyleIdx="2" presStyleCnt="6"/>
      <dgm:spPr/>
    </dgm:pt>
    <dgm:pt modelId="{F0827F72-D26E-432B-B72F-D980EAD294B0}" type="pres">
      <dgm:prSet presAssocID="{FE244BBB-8034-4CEB-92A7-09B423DC0EF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C51A9D-A790-45C2-B9B5-CB1AEB4F05F5}" type="pres">
      <dgm:prSet presAssocID="{BA2674BD-E60F-44BC-BD6C-2B3F15DDE956}" presName="circ4" presStyleLbl="vennNode1" presStyleIdx="3" presStyleCnt="6"/>
      <dgm:spPr/>
    </dgm:pt>
    <dgm:pt modelId="{C8AE87DC-3DDB-4425-9062-FE68A6627E76}" type="pres">
      <dgm:prSet presAssocID="{BA2674BD-E60F-44BC-BD6C-2B3F15DDE95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696370-8B53-4E49-BDE2-5870F652A710}" type="pres">
      <dgm:prSet presAssocID="{0B420FE8-F94A-4489-A8C7-C433E379FE4A}" presName="circ5" presStyleLbl="vennNode1" presStyleIdx="4" presStyleCnt="6"/>
      <dgm:spPr/>
    </dgm:pt>
    <dgm:pt modelId="{2E5C95B5-BC02-4CDE-B127-F4418B60FB01}" type="pres">
      <dgm:prSet presAssocID="{0B420FE8-F94A-4489-A8C7-C433E379FE4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B9C862-CCFA-4CC7-BF1E-C4F84404980D}" type="pres">
      <dgm:prSet presAssocID="{A53BE168-E5FA-4030-B8C4-C48C0102E8EF}" presName="circ6" presStyleLbl="vennNode1" presStyleIdx="5" presStyleCnt="6"/>
      <dgm:spPr/>
    </dgm:pt>
    <dgm:pt modelId="{72B7BD7F-3797-4297-8CBF-5EAEF7F502E1}" type="pres">
      <dgm:prSet presAssocID="{A53BE168-E5FA-4030-B8C4-C48C0102E8E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011B9E-B150-44BF-BA09-AE9B2DDE662A}" srcId="{3060600A-F615-4E59-8436-3F070E5D93BB}" destId="{FE244BBB-8034-4CEB-92A7-09B423DC0EF3}" srcOrd="2" destOrd="0" parTransId="{914557B3-B6AF-4658-86C5-8940FD129FA1}" sibTransId="{B2AC586C-00EA-415C-9F05-74056E30DF08}"/>
    <dgm:cxn modelId="{8B995A4B-8309-4D37-BD97-6B3669D25D51}" type="presOf" srcId="{A53BE168-E5FA-4030-B8C4-C48C0102E8EF}" destId="{72B7BD7F-3797-4297-8CBF-5EAEF7F502E1}" srcOrd="0" destOrd="0" presId="urn:microsoft.com/office/officeart/2005/8/layout/venn1"/>
    <dgm:cxn modelId="{85E69F9F-30CE-47A8-A5F5-5F70EF3C8FFE}" srcId="{3060600A-F615-4E59-8436-3F070E5D93BB}" destId="{EA9C0AD6-F012-460B-8844-8BA6A37E8309}" srcOrd="0" destOrd="0" parTransId="{634DCB0B-CB6C-434B-819C-9BB59A4EC6B9}" sibTransId="{9D1BFAA0-2F96-4904-8FC9-64B85A0E5DBF}"/>
    <dgm:cxn modelId="{A6CB4176-2BC7-4A6A-BC76-C2029D609478}" type="presOf" srcId="{3060600A-F615-4E59-8436-3F070E5D93BB}" destId="{94C4B8D7-EF30-42A8-8FDF-962021F76E31}" srcOrd="0" destOrd="0" presId="urn:microsoft.com/office/officeart/2005/8/layout/venn1"/>
    <dgm:cxn modelId="{33F29B3C-0199-42D6-87B6-43638468E28B}" srcId="{3060600A-F615-4E59-8436-3F070E5D93BB}" destId="{BA2674BD-E60F-44BC-BD6C-2B3F15DDE956}" srcOrd="3" destOrd="0" parTransId="{8B9ADBA5-2DD9-472D-8BA2-F807F8195DC5}" sibTransId="{2A244E04-4EDF-4E3E-AF39-BB8C16F37583}"/>
    <dgm:cxn modelId="{0E8126D7-F7C7-4EA9-9246-D46AF53E9A4A}" type="presOf" srcId="{EA9C0AD6-F012-460B-8844-8BA6A37E8309}" destId="{F39A3EE0-5B92-4627-804F-5CA85082761C}" srcOrd="0" destOrd="0" presId="urn:microsoft.com/office/officeart/2005/8/layout/venn1"/>
    <dgm:cxn modelId="{8B694ECF-8896-4FFA-B104-5B2DF034DF51}" type="presOf" srcId="{9BAD5646-0FB5-49F5-B2DD-1E5E524FD709}" destId="{E92A2597-2D21-40D5-BF57-07677DC34C51}" srcOrd="0" destOrd="0" presId="urn:microsoft.com/office/officeart/2005/8/layout/venn1"/>
    <dgm:cxn modelId="{3E635AA1-65E7-4C24-85D6-5E6E50E99BED}" srcId="{3060600A-F615-4E59-8436-3F070E5D93BB}" destId="{0B420FE8-F94A-4489-A8C7-C433E379FE4A}" srcOrd="4" destOrd="0" parTransId="{586B447B-F517-4ED7-911A-F28AADF8B704}" sibTransId="{59819796-CB78-4E5A-A6F2-832B44A6D9DC}"/>
    <dgm:cxn modelId="{B8837A27-8F73-4700-B095-76F58565610C}" type="presOf" srcId="{0B420FE8-F94A-4489-A8C7-C433E379FE4A}" destId="{2E5C95B5-BC02-4CDE-B127-F4418B60FB01}" srcOrd="0" destOrd="0" presId="urn:microsoft.com/office/officeart/2005/8/layout/venn1"/>
    <dgm:cxn modelId="{F1465B99-AF37-4787-85F4-3280230A516B}" type="presOf" srcId="{FE244BBB-8034-4CEB-92A7-09B423DC0EF3}" destId="{F0827F72-D26E-432B-B72F-D980EAD294B0}" srcOrd="0" destOrd="0" presId="urn:microsoft.com/office/officeart/2005/8/layout/venn1"/>
    <dgm:cxn modelId="{04E5AB5C-DE0F-4C42-97A9-C7914B6FFF64}" srcId="{3060600A-F615-4E59-8436-3F070E5D93BB}" destId="{A53BE168-E5FA-4030-B8C4-C48C0102E8EF}" srcOrd="5" destOrd="0" parTransId="{4F71EF56-D82D-4195-9651-4DAD5C2C547F}" sibTransId="{EDB7671C-3BE1-4603-85D4-75882A99822A}"/>
    <dgm:cxn modelId="{E2F81669-CC05-43F6-9B58-91FEE8D6D9D7}" srcId="{3060600A-F615-4E59-8436-3F070E5D93BB}" destId="{9BAD5646-0FB5-49F5-B2DD-1E5E524FD709}" srcOrd="1" destOrd="0" parTransId="{83BBB66E-F264-48F4-A5F8-408A6EC4BCCD}" sibTransId="{7338CADE-8470-4E0C-8079-59CD92A26C2E}"/>
    <dgm:cxn modelId="{3BF22564-00A8-4E59-8AEE-F06481E59A39}" type="presOf" srcId="{BA2674BD-E60F-44BC-BD6C-2B3F15DDE956}" destId="{C8AE87DC-3DDB-4425-9062-FE68A6627E76}" srcOrd="0" destOrd="0" presId="urn:microsoft.com/office/officeart/2005/8/layout/venn1"/>
    <dgm:cxn modelId="{E5917CB1-9D9C-4B72-9F2E-BBB7E8F2319E}" type="presParOf" srcId="{94C4B8D7-EF30-42A8-8FDF-962021F76E31}" destId="{422F5384-1E81-4AFF-BA72-11DF49D3CF10}" srcOrd="0" destOrd="0" presId="urn:microsoft.com/office/officeart/2005/8/layout/venn1"/>
    <dgm:cxn modelId="{E7EE5AE1-6EC4-4EE8-A294-895FC770FCBB}" type="presParOf" srcId="{94C4B8D7-EF30-42A8-8FDF-962021F76E31}" destId="{F39A3EE0-5B92-4627-804F-5CA85082761C}" srcOrd="1" destOrd="0" presId="urn:microsoft.com/office/officeart/2005/8/layout/venn1"/>
    <dgm:cxn modelId="{BF3402C0-BF42-4D0B-9272-147F72CFB474}" type="presParOf" srcId="{94C4B8D7-EF30-42A8-8FDF-962021F76E31}" destId="{82A3BCA2-7D03-45D4-9B53-0609A36342F5}" srcOrd="2" destOrd="0" presId="urn:microsoft.com/office/officeart/2005/8/layout/venn1"/>
    <dgm:cxn modelId="{3B6C6EEA-5657-40D0-92A0-15FAA438F4F3}" type="presParOf" srcId="{94C4B8D7-EF30-42A8-8FDF-962021F76E31}" destId="{E92A2597-2D21-40D5-BF57-07677DC34C51}" srcOrd="3" destOrd="0" presId="urn:microsoft.com/office/officeart/2005/8/layout/venn1"/>
    <dgm:cxn modelId="{5D82BC88-5288-46B5-9F57-B2F40BFE05C9}" type="presParOf" srcId="{94C4B8D7-EF30-42A8-8FDF-962021F76E31}" destId="{0FB9E24E-C191-4040-AF1E-6BFC7BC4A4A9}" srcOrd="4" destOrd="0" presId="urn:microsoft.com/office/officeart/2005/8/layout/venn1"/>
    <dgm:cxn modelId="{3D518CBA-347F-4971-AC1F-B60E67D6909E}" type="presParOf" srcId="{94C4B8D7-EF30-42A8-8FDF-962021F76E31}" destId="{F0827F72-D26E-432B-B72F-D980EAD294B0}" srcOrd="5" destOrd="0" presId="urn:microsoft.com/office/officeart/2005/8/layout/venn1"/>
    <dgm:cxn modelId="{BE33EB64-FB67-4FD9-9BF0-4A58171D57C6}" type="presParOf" srcId="{94C4B8D7-EF30-42A8-8FDF-962021F76E31}" destId="{1FC51A9D-A790-45C2-B9B5-CB1AEB4F05F5}" srcOrd="6" destOrd="0" presId="urn:microsoft.com/office/officeart/2005/8/layout/venn1"/>
    <dgm:cxn modelId="{6C0BF89C-3665-4C9D-A887-F248418DDEC2}" type="presParOf" srcId="{94C4B8D7-EF30-42A8-8FDF-962021F76E31}" destId="{C8AE87DC-3DDB-4425-9062-FE68A6627E76}" srcOrd="7" destOrd="0" presId="urn:microsoft.com/office/officeart/2005/8/layout/venn1"/>
    <dgm:cxn modelId="{BDBB92EE-0EB9-4AC6-8ED5-E5446E37F0A0}" type="presParOf" srcId="{94C4B8D7-EF30-42A8-8FDF-962021F76E31}" destId="{17696370-8B53-4E49-BDE2-5870F652A710}" srcOrd="8" destOrd="0" presId="urn:microsoft.com/office/officeart/2005/8/layout/venn1"/>
    <dgm:cxn modelId="{2657B0BC-1FC7-4AF0-95C2-D96252CEA826}" type="presParOf" srcId="{94C4B8D7-EF30-42A8-8FDF-962021F76E31}" destId="{2E5C95B5-BC02-4CDE-B127-F4418B60FB01}" srcOrd="9" destOrd="0" presId="urn:microsoft.com/office/officeart/2005/8/layout/venn1"/>
    <dgm:cxn modelId="{C698DC1E-2349-47D0-AFFE-C48890E66242}" type="presParOf" srcId="{94C4B8D7-EF30-42A8-8FDF-962021F76E31}" destId="{44B9C862-CCFA-4CC7-BF1E-C4F84404980D}" srcOrd="10" destOrd="0" presId="urn:microsoft.com/office/officeart/2005/8/layout/venn1"/>
    <dgm:cxn modelId="{0C15079C-3326-43EA-BF1C-EC1A0C1C196A}" type="presParOf" srcId="{94C4B8D7-EF30-42A8-8FDF-962021F76E31}" destId="{72B7BD7F-3797-4297-8CBF-5EAEF7F502E1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CFA980-FB1B-409C-A4F4-4E1D9BEFD30B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5981808-AB08-4E61-B19B-BD629C779BE0}">
      <dgm:prSet/>
      <dgm:spPr/>
      <dgm:t>
        <a:bodyPr/>
        <a:lstStyle/>
        <a:p>
          <a:pPr rtl="0"/>
          <a:r>
            <a:rPr lang="cs-CZ" smtClean="0"/>
            <a:t>Investice hlavně do akcií</a:t>
          </a:r>
          <a:endParaRPr lang="cs-CZ"/>
        </a:p>
      </dgm:t>
    </dgm:pt>
    <dgm:pt modelId="{4A59ACCA-1AC0-48F2-A302-27EC8CCB1892}" type="parTrans" cxnId="{C13E6EA8-B669-4BA3-97B6-4016E2881DFF}">
      <dgm:prSet/>
      <dgm:spPr/>
      <dgm:t>
        <a:bodyPr/>
        <a:lstStyle/>
        <a:p>
          <a:endParaRPr lang="cs-CZ"/>
        </a:p>
      </dgm:t>
    </dgm:pt>
    <dgm:pt modelId="{13EF0529-FD7F-491C-999E-B3C31A18E79B}" type="sibTrans" cxnId="{C13E6EA8-B669-4BA3-97B6-4016E2881DFF}">
      <dgm:prSet/>
      <dgm:spPr/>
      <dgm:t>
        <a:bodyPr/>
        <a:lstStyle/>
        <a:p>
          <a:endParaRPr lang="cs-CZ"/>
        </a:p>
      </dgm:t>
    </dgm:pt>
    <dgm:pt modelId="{97E5AE9C-317E-43EF-99DE-9211DF9A2920}">
      <dgm:prSet/>
      <dgm:spPr/>
      <dgm:t>
        <a:bodyPr/>
        <a:lstStyle/>
        <a:p>
          <a:pPr rtl="0"/>
          <a:r>
            <a:rPr lang="cs-CZ" smtClean="0"/>
            <a:t>Výnosy nerovnoměrné - závisí na dění na akciových trzích</a:t>
          </a:r>
          <a:endParaRPr lang="cs-CZ"/>
        </a:p>
      </dgm:t>
    </dgm:pt>
    <dgm:pt modelId="{E0A77188-29F9-4CE4-8AC1-61C0FA0CBBB9}" type="parTrans" cxnId="{4FC7D76A-F672-4E5C-933C-EC1029866642}">
      <dgm:prSet/>
      <dgm:spPr/>
      <dgm:t>
        <a:bodyPr/>
        <a:lstStyle/>
        <a:p>
          <a:endParaRPr lang="cs-CZ"/>
        </a:p>
      </dgm:t>
    </dgm:pt>
    <dgm:pt modelId="{7099C89F-8535-49A3-AE7B-4139315E21E5}" type="sibTrans" cxnId="{4FC7D76A-F672-4E5C-933C-EC1029866642}">
      <dgm:prSet/>
      <dgm:spPr/>
      <dgm:t>
        <a:bodyPr/>
        <a:lstStyle/>
        <a:p>
          <a:endParaRPr lang="cs-CZ"/>
        </a:p>
      </dgm:t>
    </dgm:pt>
    <dgm:pt modelId="{E8C0E9DF-6F60-415D-8D96-1FE5ADF12793}">
      <dgm:prSet/>
      <dgm:spPr/>
      <dgm:t>
        <a:bodyPr/>
        <a:lstStyle/>
        <a:p>
          <a:pPr rtl="0"/>
          <a:r>
            <a:rPr lang="cs-CZ" smtClean="0"/>
            <a:t>Dobré zhodnocení prostředků, ale je třeba investovat na delší dobu (5 let)</a:t>
          </a:r>
          <a:endParaRPr lang="cs-CZ"/>
        </a:p>
      </dgm:t>
    </dgm:pt>
    <dgm:pt modelId="{12BF6A6A-9673-47EE-84D6-14815C877CAA}" type="parTrans" cxnId="{35F5B97E-3E13-457F-8E83-A215576C26FC}">
      <dgm:prSet/>
      <dgm:spPr/>
      <dgm:t>
        <a:bodyPr/>
        <a:lstStyle/>
        <a:p>
          <a:endParaRPr lang="cs-CZ"/>
        </a:p>
      </dgm:t>
    </dgm:pt>
    <dgm:pt modelId="{FDA4F45D-9876-400F-AAFC-52D5F699DC7E}" type="sibTrans" cxnId="{35F5B97E-3E13-457F-8E83-A215576C26FC}">
      <dgm:prSet/>
      <dgm:spPr/>
      <dgm:t>
        <a:bodyPr/>
        <a:lstStyle/>
        <a:p>
          <a:endParaRPr lang="cs-CZ"/>
        </a:p>
      </dgm:t>
    </dgm:pt>
    <dgm:pt modelId="{CEEA14EB-5D1C-421F-A4B9-61CEE55DE99B}" type="pres">
      <dgm:prSet presAssocID="{06CFA980-FB1B-409C-A4F4-4E1D9BEFD3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C7DAC61B-9C07-4177-BE60-C931D9525C98}" type="pres">
      <dgm:prSet presAssocID="{06CFA980-FB1B-409C-A4F4-4E1D9BEFD30B}" presName="Name1" presStyleCnt="0"/>
      <dgm:spPr/>
    </dgm:pt>
    <dgm:pt modelId="{232C65FC-9856-47AB-B262-C5EE740FE8B8}" type="pres">
      <dgm:prSet presAssocID="{06CFA980-FB1B-409C-A4F4-4E1D9BEFD30B}" presName="cycle" presStyleCnt="0"/>
      <dgm:spPr/>
    </dgm:pt>
    <dgm:pt modelId="{D9E73196-CA4C-4DEC-951B-681D2CAF0B13}" type="pres">
      <dgm:prSet presAssocID="{06CFA980-FB1B-409C-A4F4-4E1D9BEFD30B}" presName="srcNode" presStyleLbl="node1" presStyleIdx="0" presStyleCnt="3"/>
      <dgm:spPr/>
    </dgm:pt>
    <dgm:pt modelId="{2548DB7D-5E5D-47B7-9132-442B6120FE40}" type="pres">
      <dgm:prSet presAssocID="{06CFA980-FB1B-409C-A4F4-4E1D9BEFD30B}" presName="conn" presStyleLbl="parChTrans1D2" presStyleIdx="0" presStyleCnt="1"/>
      <dgm:spPr/>
      <dgm:t>
        <a:bodyPr/>
        <a:lstStyle/>
        <a:p>
          <a:endParaRPr lang="cs-CZ"/>
        </a:p>
      </dgm:t>
    </dgm:pt>
    <dgm:pt modelId="{C1BC188E-6A2B-44E3-BCD1-54985E260DF9}" type="pres">
      <dgm:prSet presAssocID="{06CFA980-FB1B-409C-A4F4-4E1D9BEFD30B}" presName="extraNode" presStyleLbl="node1" presStyleIdx="0" presStyleCnt="3"/>
      <dgm:spPr/>
    </dgm:pt>
    <dgm:pt modelId="{E1EA23BE-8F73-4F9F-9E4C-9EA605237170}" type="pres">
      <dgm:prSet presAssocID="{06CFA980-FB1B-409C-A4F4-4E1D9BEFD30B}" presName="dstNode" presStyleLbl="node1" presStyleIdx="0" presStyleCnt="3"/>
      <dgm:spPr/>
    </dgm:pt>
    <dgm:pt modelId="{2AA271D5-B668-496B-BFF0-7D54BBBB3F9F}" type="pres">
      <dgm:prSet presAssocID="{B5981808-AB08-4E61-B19B-BD629C779BE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059CA-EDC7-4A54-9349-7A20A3F1C093}" type="pres">
      <dgm:prSet presAssocID="{B5981808-AB08-4E61-B19B-BD629C779BE0}" presName="accent_1" presStyleCnt="0"/>
      <dgm:spPr/>
    </dgm:pt>
    <dgm:pt modelId="{FAE64BF7-E088-433A-B573-8D13EE595E00}" type="pres">
      <dgm:prSet presAssocID="{B5981808-AB08-4E61-B19B-BD629C779BE0}" presName="accentRepeatNode" presStyleLbl="solidFgAcc1" presStyleIdx="0" presStyleCnt="3"/>
      <dgm:spPr/>
    </dgm:pt>
    <dgm:pt modelId="{B51F3DA0-8E4F-4BA0-AE07-3D73D3E688D8}" type="pres">
      <dgm:prSet presAssocID="{97E5AE9C-317E-43EF-99DE-9211DF9A292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67B530-7772-42CB-B4A8-F0C213C1C72D}" type="pres">
      <dgm:prSet presAssocID="{97E5AE9C-317E-43EF-99DE-9211DF9A2920}" presName="accent_2" presStyleCnt="0"/>
      <dgm:spPr/>
    </dgm:pt>
    <dgm:pt modelId="{C140A173-8ED3-4749-9414-124319B48564}" type="pres">
      <dgm:prSet presAssocID="{97E5AE9C-317E-43EF-99DE-9211DF9A2920}" presName="accentRepeatNode" presStyleLbl="solidFgAcc1" presStyleIdx="1" presStyleCnt="3"/>
      <dgm:spPr/>
    </dgm:pt>
    <dgm:pt modelId="{528F374D-6608-4BD0-9F6F-AC7C8C53F870}" type="pres">
      <dgm:prSet presAssocID="{E8C0E9DF-6F60-415D-8D96-1FE5ADF1279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2F764C-5F33-4301-A5E2-785691BF15D9}" type="pres">
      <dgm:prSet presAssocID="{E8C0E9DF-6F60-415D-8D96-1FE5ADF12793}" presName="accent_3" presStyleCnt="0"/>
      <dgm:spPr/>
    </dgm:pt>
    <dgm:pt modelId="{0ABA42E3-CC63-4844-9396-4E0ADF62B460}" type="pres">
      <dgm:prSet presAssocID="{E8C0E9DF-6F60-415D-8D96-1FE5ADF12793}" presName="accentRepeatNode" presStyleLbl="solidFgAcc1" presStyleIdx="2" presStyleCnt="3"/>
      <dgm:spPr/>
    </dgm:pt>
  </dgm:ptLst>
  <dgm:cxnLst>
    <dgm:cxn modelId="{EBA2B2D4-C57F-47F7-852A-0F9484305F5C}" type="presOf" srcId="{E8C0E9DF-6F60-415D-8D96-1FE5ADF12793}" destId="{528F374D-6608-4BD0-9F6F-AC7C8C53F870}" srcOrd="0" destOrd="0" presId="urn:microsoft.com/office/officeart/2008/layout/VerticalCurvedList"/>
    <dgm:cxn modelId="{AF74B101-A6DD-46E4-B0C2-00A34C1F75D7}" type="presOf" srcId="{B5981808-AB08-4E61-B19B-BD629C779BE0}" destId="{2AA271D5-B668-496B-BFF0-7D54BBBB3F9F}" srcOrd="0" destOrd="0" presId="urn:microsoft.com/office/officeart/2008/layout/VerticalCurvedList"/>
    <dgm:cxn modelId="{30365986-6813-4B6B-BE5C-A106300B3931}" type="presOf" srcId="{06CFA980-FB1B-409C-A4F4-4E1D9BEFD30B}" destId="{CEEA14EB-5D1C-421F-A4B9-61CEE55DE99B}" srcOrd="0" destOrd="0" presId="urn:microsoft.com/office/officeart/2008/layout/VerticalCurvedList"/>
    <dgm:cxn modelId="{35F5B97E-3E13-457F-8E83-A215576C26FC}" srcId="{06CFA980-FB1B-409C-A4F4-4E1D9BEFD30B}" destId="{E8C0E9DF-6F60-415D-8D96-1FE5ADF12793}" srcOrd="2" destOrd="0" parTransId="{12BF6A6A-9673-47EE-84D6-14815C877CAA}" sibTransId="{FDA4F45D-9876-400F-AAFC-52D5F699DC7E}"/>
    <dgm:cxn modelId="{4FC7D76A-F672-4E5C-933C-EC1029866642}" srcId="{06CFA980-FB1B-409C-A4F4-4E1D9BEFD30B}" destId="{97E5AE9C-317E-43EF-99DE-9211DF9A2920}" srcOrd="1" destOrd="0" parTransId="{E0A77188-29F9-4CE4-8AC1-61C0FA0CBBB9}" sibTransId="{7099C89F-8535-49A3-AE7B-4139315E21E5}"/>
    <dgm:cxn modelId="{7FD5EE8C-9EDF-429A-9AC7-37896E681C74}" type="presOf" srcId="{13EF0529-FD7F-491C-999E-B3C31A18E79B}" destId="{2548DB7D-5E5D-47B7-9132-442B6120FE40}" srcOrd="0" destOrd="0" presId="urn:microsoft.com/office/officeart/2008/layout/VerticalCurvedList"/>
    <dgm:cxn modelId="{62132CB2-9B1B-46B1-908C-801378F30C47}" type="presOf" srcId="{97E5AE9C-317E-43EF-99DE-9211DF9A2920}" destId="{B51F3DA0-8E4F-4BA0-AE07-3D73D3E688D8}" srcOrd="0" destOrd="0" presId="urn:microsoft.com/office/officeart/2008/layout/VerticalCurvedList"/>
    <dgm:cxn modelId="{C13E6EA8-B669-4BA3-97B6-4016E2881DFF}" srcId="{06CFA980-FB1B-409C-A4F4-4E1D9BEFD30B}" destId="{B5981808-AB08-4E61-B19B-BD629C779BE0}" srcOrd="0" destOrd="0" parTransId="{4A59ACCA-1AC0-48F2-A302-27EC8CCB1892}" sibTransId="{13EF0529-FD7F-491C-999E-B3C31A18E79B}"/>
    <dgm:cxn modelId="{AA1A4B6F-F2BB-4BA2-88F3-86AE3E83A565}" type="presParOf" srcId="{CEEA14EB-5D1C-421F-A4B9-61CEE55DE99B}" destId="{C7DAC61B-9C07-4177-BE60-C931D9525C98}" srcOrd="0" destOrd="0" presId="urn:microsoft.com/office/officeart/2008/layout/VerticalCurvedList"/>
    <dgm:cxn modelId="{4DE4BB29-AE1E-4433-8AB7-71F8A4DC0EB6}" type="presParOf" srcId="{C7DAC61B-9C07-4177-BE60-C931D9525C98}" destId="{232C65FC-9856-47AB-B262-C5EE740FE8B8}" srcOrd="0" destOrd="0" presId="urn:microsoft.com/office/officeart/2008/layout/VerticalCurvedList"/>
    <dgm:cxn modelId="{DD475CAE-EDBE-4CCC-B793-88BABEA17B49}" type="presParOf" srcId="{232C65FC-9856-47AB-B262-C5EE740FE8B8}" destId="{D9E73196-CA4C-4DEC-951B-681D2CAF0B13}" srcOrd="0" destOrd="0" presId="urn:microsoft.com/office/officeart/2008/layout/VerticalCurvedList"/>
    <dgm:cxn modelId="{41AD22EB-21BA-47B3-BAAD-8954678CF457}" type="presParOf" srcId="{232C65FC-9856-47AB-B262-C5EE740FE8B8}" destId="{2548DB7D-5E5D-47B7-9132-442B6120FE40}" srcOrd="1" destOrd="0" presId="urn:microsoft.com/office/officeart/2008/layout/VerticalCurvedList"/>
    <dgm:cxn modelId="{9B040BFE-25A5-4C34-AB18-7571D9E9376F}" type="presParOf" srcId="{232C65FC-9856-47AB-B262-C5EE740FE8B8}" destId="{C1BC188E-6A2B-44E3-BCD1-54985E260DF9}" srcOrd="2" destOrd="0" presId="urn:microsoft.com/office/officeart/2008/layout/VerticalCurvedList"/>
    <dgm:cxn modelId="{63FF1508-50F2-4265-BD9B-782DF448770C}" type="presParOf" srcId="{232C65FC-9856-47AB-B262-C5EE740FE8B8}" destId="{E1EA23BE-8F73-4F9F-9E4C-9EA605237170}" srcOrd="3" destOrd="0" presId="urn:microsoft.com/office/officeart/2008/layout/VerticalCurvedList"/>
    <dgm:cxn modelId="{DE864FFA-87A2-4C71-9C28-705A4B84938C}" type="presParOf" srcId="{C7DAC61B-9C07-4177-BE60-C931D9525C98}" destId="{2AA271D5-B668-496B-BFF0-7D54BBBB3F9F}" srcOrd="1" destOrd="0" presId="urn:microsoft.com/office/officeart/2008/layout/VerticalCurvedList"/>
    <dgm:cxn modelId="{3C0EB25C-9905-4318-AD80-360EBAEF69C6}" type="presParOf" srcId="{C7DAC61B-9C07-4177-BE60-C931D9525C98}" destId="{7D5059CA-EDC7-4A54-9349-7A20A3F1C093}" srcOrd="2" destOrd="0" presId="urn:microsoft.com/office/officeart/2008/layout/VerticalCurvedList"/>
    <dgm:cxn modelId="{9308D658-DDC9-4DC0-9A52-AF0DFCDD9F62}" type="presParOf" srcId="{7D5059CA-EDC7-4A54-9349-7A20A3F1C093}" destId="{FAE64BF7-E088-433A-B573-8D13EE595E00}" srcOrd="0" destOrd="0" presId="urn:microsoft.com/office/officeart/2008/layout/VerticalCurvedList"/>
    <dgm:cxn modelId="{1DEBC9EB-F21F-4765-B800-B9A3A58F79A5}" type="presParOf" srcId="{C7DAC61B-9C07-4177-BE60-C931D9525C98}" destId="{B51F3DA0-8E4F-4BA0-AE07-3D73D3E688D8}" srcOrd="3" destOrd="0" presId="urn:microsoft.com/office/officeart/2008/layout/VerticalCurvedList"/>
    <dgm:cxn modelId="{39B04304-CE88-4785-A826-D24E4BDDDADD}" type="presParOf" srcId="{C7DAC61B-9C07-4177-BE60-C931D9525C98}" destId="{E367B530-7772-42CB-B4A8-F0C213C1C72D}" srcOrd="4" destOrd="0" presId="urn:microsoft.com/office/officeart/2008/layout/VerticalCurvedList"/>
    <dgm:cxn modelId="{FE85FB7F-CAB1-461D-9F2E-64A2E7EFB2FF}" type="presParOf" srcId="{E367B530-7772-42CB-B4A8-F0C213C1C72D}" destId="{C140A173-8ED3-4749-9414-124319B48564}" srcOrd="0" destOrd="0" presId="urn:microsoft.com/office/officeart/2008/layout/VerticalCurvedList"/>
    <dgm:cxn modelId="{738DCE94-EA8C-4DB0-AACD-3D498DAF38E7}" type="presParOf" srcId="{C7DAC61B-9C07-4177-BE60-C931D9525C98}" destId="{528F374D-6608-4BD0-9F6F-AC7C8C53F870}" srcOrd="5" destOrd="0" presId="urn:microsoft.com/office/officeart/2008/layout/VerticalCurvedList"/>
    <dgm:cxn modelId="{85BF2F5B-78CE-4F06-B294-830CB297CEA3}" type="presParOf" srcId="{C7DAC61B-9C07-4177-BE60-C931D9525C98}" destId="{FE2F764C-5F33-4301-A5E2-785691BF15D9}" srcOrd="6" destOrd="0" presId="urn:microsoft.com/office/officeart/2008/layout/VerticalCurvedList"/>
    <dgm:cxn modelId="{17541690-06E1-4C18-A848-AC7B36DBAB9D}" type="presParOf" srcId="{FE2F764C-5F33-4301-A5E2-785691BF15D9}" destId="{0ABA42E3-CC63-4844-9396-4E0ADF62B46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24F801-FC3B-497F-AA8C-1FBCD8B6F73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AA0914-9A65-4F56-B9B5-E4FAAF4D6475}">
      <dgm:prSet/>
      <dgm:spPr/>
      <dgm:t>
        <a:bodyPr/>
        <a:lstStyle/>
        <a:p>
          <a:pPr rtl="0"/>
          <a:r>
            <a:rPr lang="cs-CZ" smtClean="0"/>
            <a:t>Vkládají prostředky hlavně do dluhopisů</a:t>
          </a:r>
          <a:endParaRPr lang="cs-CZ"/>
        </a:p>
      </dgm:t>
    </dgm:pt>
    <dgm:pt modelId="{8D647DC8-0D17-49E7-989C-60DBCA8414FB}" type="parTrans" cxnId="{38CCF78D-50D9-4349-9645-9E5440525DDF}">
      <dgm:prSet/>
      <dgm:spPr/>
      <dgm:t>
        <a:bodyPr/>
        <a:lstStyle/>
        <a:p>
          <a:endParaRPr lang="cs-CZ"/>
        </a:p>
      </dgm:t>
    </dgm:pt>
    <dgm:pt modelId="{DE944FAD-95C8-4210-AB27-21460A88B8BD}" type="sibTrans" cxnId="{38CCF78D-50D9-4349-9645-9E5440525DDF}">
      <dgm:prSet/>
      <dgm:spPr/>
      <dgm:t>
        <a:bodyPr/>
        <a:lstStyle/>
        <a:p>
          <a:endParaRPr lang="cs-CZ"/>
        </a:p>
      </dgm:t>
    </dgm:pt>
    <dgm:pt modelId="{55B95192-4037-48E6-A321-53E820355153}">
      <dgm:prSet/>
      <dgm:spPr/>
      <dgm:t>
        <a:bodyPr/>
        <a:lstStyle/>
        <a:p>
          <a:pPr rtl="0"/>
          <a:r>
            <a:rPr lang="cs-CZ" smtClean="0"/>
            <a:t>Vhodné pro střednědobé až dlouhodobé investice</a:t>
          </a:r>
          <a:endParaRPr lang="cs-CZ"/>
        </a:p>
      </dgm:t>
    </dgm:pt>
    <dgm:pt modelId="{AE2FB685-337D-4AD2-B5F8-5472956AF071}" type="parTrans" cxnId="{52CF4D09-0A2C-4452-AABF-63167C32F37E}">
      <dgm:prSet/>
      <dgm:spPr/>
      <dgm:t>
        <a:bodyPr/>
        <a:lstStyle/>
        <a:p>
          <a:endParaRPr lang="cs-CZ"/>
        </a:p>
      </dgm:t>
    </dgm:pt>
    <dgm:pt modelId="{A39B158A-190B-4E17-8334-182E6A19FB05}" type="sibTrans" cxnId="{52CF4D09-0A2C-4452-AABF-63167C32F37E}">
      <dgm:prSet/>
      <dgm:spPr/>
      <dgm:t>
        <a:bodyPr/>
        <a:lstStyle/>
        <a:p>
          <a:endParaRPr lang="cs-CZ"/>
        </a:p>
      </dgm:t>
    </dgm:pt>
    <dgm:pt modelId="{91AA4BCF-19E5-4674-A216-B9EFCEFC7A8D}" type="pres">
      <dgm:prSet presAssocID="{5524F801-FC3B-497F-AA8C-1FBCD8B6F73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8345D8A7-58EA-4BE5-AE3D-2979E55021D0}" type="pres">
      <dgm:prSet presAssocID="{5524F801-FC3B-497F-AA8C-1FBCD8B6F731}" presName="Name1" presStyleCnt="0"/>
      <dgm:spPr/>
    </dgm:pt>
    <dgm:pt modelId="{D6F8F3D1-8A80-459B-AD04-9F3690A0F7F3}" type="pres">
      <dgm:prSet presAssocID="{5524F801-FC3B-497F-AA8C-1FBCD8B6F731}" presName="cycle" presStyleCnt="0"/>
      <dgm:spPr/>
    </dgm:pt>
    <dgm:pt modelId="{58DC1C3A-B1BC-4786-AC2B-91F31DBE2CAD}" type="pres">
      <dgm:prSet presAssocID="{5524F801-FC3B-497F-AA8C-1FBCD8B6F731}" presName="srcNode" presStyleLbl="node1" presStyleIdx="0" presStyleCnt="2"/>
      <dgm:spPr/>
    </dgm:pt>
    <dgm:pt modelId="{A641E323-03AF-46E8-B65D-BEEBD43194FB}" type="pres">
      <dgm:prSet presAssocID="{5524F801-FC3B-497F-AA8C-1FBCD8B6F731}" presName="conn" presStyleLbl="parChTrans1D2" presStyleIdx="0" presStyleCnt="1"/>
      <dgm:spPr/>
      <dgm:t>
        <a:bodyPr/>
        <a:lstStyle/>
        <a:p>
          <a:endParaRPr lang="cs-CZ"/>
        </a:p>
      </dgm:t>
    </dgm:pt>
    <dgm:pt modelId="{144F7E26-F0B7-437D-A603-E23B754BA84F}" type="pres">
      <dgm:prSet presAssocID="{5524F801-FC3B-497F-AA8C-1FBCD8B6F731}" presName="extraNode" presStyleLbl="node1" presStyleIdx="0" presStyleCnt="2"/>
      <dgm:spPr/>
    </dgm:pt>
    <dgm:pt modelId="{F412BC3C-2E6A-4DF4-A2AF-C858952C7473}" type="pres">
      <dgm:prSet presAssocID="{5524F801-FC3B-497F-AA8C-1FBCD8B6F731}" presName="dstNode" presStyleLbl="node1" presStyleIdx="0" presStyleCnt="2"/>
      <dgm:spPr/>
    </dgm:pt>
    <dgm:pt modelId="{7AC2CAA4-9E7B-4790-A1F5-0442B66ED677}" type="pres">
      <dgm:prSet presAssocID="{F1AA0914-9A65-4F56-B9B5-E4FAAF4D647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8E1BAD-F00D-411E-9735-427029AF56BE}" type="pres">
      <dgm:prSet presAssocID="{F1AA0914-9A65-4F56-B9B5-E4FAAF4D6475}" presName="accent_1" presStyleCnt="0"/>
      <dgm:spPr/>
    </dgm:pt>
    <dgm:pt modelId="{78483CE5-D441-44CF-ACA0-8FE5C9AE2DAA}" type="pres">
      <dgm:prSet presAssocID="{F1AA0914-9A65-4F56-B9B5-E4FAAF4D6475}" presName="accentRepeatNode" presStyleLbl="solidFgAcc1" presStyleIdx="0" presStyleCnt="2"/>
      <dgm:spPr/>
    </dgm:pt>
    <dgm:pt modelId="{70AC5E89-D86D-40A8-B62B-12184D68D07A}" type="pres">
      <dgm:prSet presAssocID="{55B95192-4037-48E6-A321-53E820355153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040AE9-0D76-44F3-B05C-275C043DAF3D}" type="pres">
      <dgm:prSet presAssocID="{55B95192-4037-48E6-A321-53E820355153}" presName="accent_2" presStyleCnt="0"/>
      <dgm:spPr/>
    </dgm:pt>
    <dgm:pt modelId="{E7ED881C-73BA-4CEE-B1FA-D92C6E3B794E}" type="pres">
      <dgm:prSet presAssocID="{55B95192-4037-48E6-A321-53E820355153}" presName="accentRepeatNode" presStyleLbl="solidFgAcc1" presStyleIdx="1" presStyleCnt="2"/>
      <dgm:spPr/>
    </dgm:pt>
  </dgm:ptLst>
  <dgm:cxnLst>
    <dgm:cxn modelId="{38CCF78D-50D9-4349-9645-9E5440525DDF}" srcId="{5524F801-FC3B-497F-AA8C-1FBCD8B6F731}" destId="{F1AA0914-9A65-4F56-B9B5-E4FAAF4D6475}" srcOrd="0" destOrd="0" parTransId="{8D647DC8-0D17-49E7-989C-60DBCA8414FB}" sibTransId="{DE944FAD-95C8-4210-AB27-21460A88B8BD}"/>
    <dgm:cxn modelId="{52CF4D09-0A2C-4452-AABF-63167C32F37E}" srcId="{5524F801-FC3B-497F-AA8C-1FBCD8B6F731}" destId="{55B95192-4037-48E6-A321-53E820355153}" srcOrd="1" destOrd="0" parTransId="{AE2FB685-337D-4AD2-B5F8-5472956AF071}" sibTransId="{A39B158A-190B-4E17-8334-182E6A19FB05}"/>
    <dgm:cxn modelId="{4252B143-CA4B-4369-8F6F-E83C0C4D6FCD}" type="presOf" srcId="{55B95192-4037-48E6-A321-53E820355153}" destId="{70AC5E89-D86D-40A8-B62B-12184D68D07A}" srcOrd="0" destOrd="0" presId="urn:microsoft.com/office/officeart/2008/layout/VerticalCurvedList"/>
    <dgm:cxn modelId="{30C6F8CC-C5F9-4E8C-A61F-AFB5784C3069}" type="presOf" srcId="{DE944FAD-95C8-4210-AB27-21460A88B8BD}" destId="{A641E323-03AF-46E8-B65D-BEEBD43194FB}" srcOrd="0" destOrd="0" presId="urn:microsoft.com/office/officeart/2008/layout/VerticalCurvedList"/>
    <dgm:cxn modelId="{A31991EC-98EC-40CE-84D4-CA77D40BB34F}" type="presOf" srcId="{5524F801-FC3B-497F-AA8C-1FBCD8B6F731}" destId="{91AA4BCF-19E5-4674-A216-B9EFCEFC7A8D}" srcOrd="0" destOrd="0" presId="urn:microsoft.com/office/officeart/2008/layout/VerticalCurvedList"/>
    <dgm:cxn modelId="{0B993531-54B9-4EBB-861E-307CFB634F8F}" type="presOf" srcId="{F1AA0914-9A65-4F56-B9B5-E4FAAF4D6475}" destId="{7AC2CAA4-9E7B-4790-A1F5-0442B66ED677}" srcOrd="0" destOrd="0" presId="urn:microsoft.com/office/officeart/2008/layout/VerticalCurvedList"/>
    <dgm:cxn modelId="{F659B350-95DE-499F-8A0E-754693FD774A}" type="presParOf" srcId="{91AA4BCF-19E5-4674-A216-B9EFCEFC7A8D}" destId="{8345D8A7-58EA-4BE5-AE3D-2979E55021D0}" srcOrd="0" destOrd="0" presId="urn:microsoft.com/office/officeart/2008/layout/VerticalCurvedList"/>
    <dgm:cxn modelId="{42989409-C275-41B1-B3D1-AF85253D0117}" type="presParOf" srcId="{8345D8A7-58EA-4BE5-AE3D-2979E55021D0}" destId="{D6F8F3D1-8A80-459B-AD04-9F3690A0F7F3}" srcOrd="0" destOrd="0" presId="urn:microsoft.com/office/officeart/2008/layout/VerticalCurvedList"/>
    <dgm:cxn modelId="{11B055D5-B24F-48CD-BD37-FF1731D51AC8}" type="presParOf" srcId="{D6F8F3D1-8A80-459B-AD04-9F3690A0F7F3}" destId="{58DC1C3A-B1BC-4786-AC2B-91F31DBE2CAD}" srcOrd="0" destOrd="0" presId="urn:microsoft.com/office/officeart/2008/layout/VerticalCurvedList"/>
    <dgm:cxn modelId="{DD8D5D15-FD58-44BF-8FE0-CF97858091E5}" type="presParOf" srcId="{D6F8F3D1-8A80-459B-AD04-9F3690A0F7F3}" destId="{A641E323-03AF-46E8-B65D-BEEBD43194FB}" srcOrd="1" destOrd="0" presId="urn:microsoft.com/office/officeart/2008/layout/VerticalCurvedList"/>
    <dgm:cxn modelId="{09F2C3D9-6107-420B-A0C5-9B670C4CFE4A}" type="presParOf" srcId="{D6F8F3D1-8A80-459B-AD04-9F3690A0F7F3}" destId="{144F7E26-F0B7-437D-A603-E23B754BA84F}" srcOrd="2" destOrd="0" presId="urn:microsoft.com/office/officeart/2008/layout/VerticalCurvedList"/>
    <dgm:cxn modelId="{C17455BB-5243-4C69-8D27-2B570EF1F16E}" type="presParOf" srcId="{D6F8F3D1-8A80-459B-AD04-9F3690A0F7F3}" destId="{F412BC3C-2E6A-4DF4-A2AF-C858952C7473}" srcOrd="3" destOrd="0" presId="urn:microsoft.com/office/officeart/2008/layout/VerticalCurvedList"/>
    <dgm:cxn modelId="{1C284128-BC7B-4325-AE29-55F67F282CE0}" type="presParOf" srcId="{8345D8A7-58EA-4BE5-AE3D-2979E55021D0}" destId="{7AC2CAA4-9E7B-4790-A1F5-0442B66ED677}" srcOrd="1" destOrd="0" presId="urn:microsoft.com/office/officeart/2008/layout/VerticalCurvedList"/>
    <dgm:cxn modelId="{11666C6B-3F93-48C8-BCDE-10B526E59D2F}" type="presParOf" srcId="{8345D8A7-58EA-4BE5-AE3D-2979E55021D0}" destId="{D58E1BAD-F00D-411E-9735-427029AF56BE}" srcOrd="2" destOrd="0" presId="urn:microsoft.com/office/officeart/2008/layout/VerticalCurvedList"/>
    <dgm:cxn modelId="{222F0BFA-35CA-4A48-97DB-0278398A9979}" type="presParOf" srcId="{D58E1BAD-F00D-411E-9735-427029AF56BE}" destId="{78483CE5-D441-44CF-ACA0-8FE5C9AE2DAA}" srcOrd="0" destOrd="0" presId="urn:microsoft.com/office/officeart/2008/layout/VerticalCurvedList"/>
    <dgm:cxn modelId="{6FE7A67C-09AB-40C8-9BFB-7416DAC2B5D7}" type="presParOf" srcId="{8345D8A7-58EA-4BE5-AE3D-2979E55021D0}" destId="{70AC5E89-D86D-40A8-B62B-12184D68D07A}" srcOrd="3" destOrd="0" presId="urn:microsoft.com/office/officeart/2008/layout/VerticalCurvedList"/>
    <dgm:cxn modelId="{1715295C-9CAE-4462-AD2F-ECA40035E6D3}" type="presParOf" srcId="{8345D8A7-58EA-4BE5-AE3D-2979E55021D0}" destId="{05040AE9-0D76-44F3-B05C-275C043DAF3D}" srcOrd="4" destOrd="0" presId="urn:microsoft.com/office/officeart/2008/layout/VerticalCurvedList"/>
    <dgm:cxn modelId="{367562FD-4B83-479C-9C6A-0E5A892E0F6F}" type="presParOf" srcId="{05040AE9-0D76-44F3-B05C-275C043DAF3D}" destId="{E7ED881C-73BA-4CEE-B1FA-D92C6E3B79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02C371-7B22-4852-B68E-CD727EB78FD7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F6B756A-D38C-4E4A-A237-C02F41A0D98E}">
      <dgm:prSet/>
      <dgm:spPr/>
      <dgm:t>
        <a:bodyPr/>
        <a:lstStyle/>
        <a:p>
          <a:pPr rtl="0"/>
          <a:r>
            <a:rPr lang="cs-CZ" smtClean="0"/>
            <a:t>Investice do krátkodobých vkladů a termínovaných účtů u bank</a:t>
          </a:r>
          <a:endParaRPr lang="cs-CZ"/>
        </a:p>
      </dgm:t>
    </dgm:pt>
    <dgm:pt modelId="{796814B5-1A59-4C03-8210-282C8EEBC893}" type="parTrans" cxnId="{B69D179A-76DA-4E3F-B3C3-058303A5ED55}">
      <dgm:prSet/>
      <dgm:spPr/>
      <dgm:t>
        <a:bodyPr/>
        <a:lstStyle/>
        <a:p>
          <a:endParaRPr lang="cs-CZ"/>
        </a:p>
      </dgm:t>
    </dgm:pt>
    <dgm:pt modelId="{D961EBEF-38C7-4754-9D57-37D4A24E2433}" type="sibTrans" cxnId="{B69D179A-76DA-4E3F-B3C3-058303A5ED55}">
      <dgm:prSet/>
      <dgm:spPr/>
      <dgm:t>
        <a:bodyPr/>
        <a:lstStyle/>
        <a:p>
          <a:endParaRPr lang="cs-CZ"/>
        </a:p>
      </dgm:t>
    </dgm:pt>
    <dgm:pt modelId="{0BE56863-8441-448E-B2A2-CC5183EB5A3B}">
      <dgm:prSet/>
      <dgm:spPr/>
      <dgm:t>
        <a:bodyPr/>
        <a:lstStyle/>
        <a:p>
          <a:pPr rtl="0"/>
          <a:r>
            <a:rPr lang="cs-CZ" smtClean="0"/>
            <a:t>Nižší poplatky (správa fondu není příliš náročná)</a:t>
          </a:r>
          <a:endParaRPr lang="cs-CZ"/>
        </a:p>
      </dgm:t>
    </dgm:pt>
    <dgm:pt modelId="{730838EE-0E66-41EA-B22D-745A1C7ACAAF}" type="parTrans" cxnId="{E2C89DAD-380B-41C1-AB38-DD119DBB7E81}">
      <dgm:prSet/>
      <dgm:spPr/>
      <dgm:t>
        <a:bodyPr/>
        <a:lstStyle/>
        <a:p>
          <a:endParaRPr lang="cs-CZ"/>
        </a:p>
      </dgm:t>
    </dgm:pt>
    <dgm:pt modelId="{6CF43355-39A4-4EC5-AF44-52FF68BA2006}" type="sibTrans" cxnId="{E2C89DAD-380B-41C1-AB38-DD119DBB7E81}">
      <dgm:prSet/>
      <dgm:spPr/>
      <dgm:t>
        <a:bodyPr/>
        <a:lstStyle/>
        <a:p>
          <a:endParaRPr lang="cs-CZ"/>
        </a:p>
      </dgm:t>
    </dgm:pt>
    <dgm:pt modelId="{EB9A2EC2-2B8E-4D5F-9E99-BA94C9CAB4AB}">
      <dgm:prSet/>
      <dgm:spPr/>
      <dgm:t>
        <a:bodyPr/>
        <a:lstStyle/>
        <a:p>
          <a:pPr rtl="0"/>
          <a:r>
            <a:rPr lang="cs-CZ" smtClean="0"/>
            <a:t>Výnos závisí na výši úrokových sazeb</a:t>
          </a:r>
          <a:endParaRPr lang="cs-CZ"/>
        </a:p>
      </dgm:t>
    </dgm:pt>
    <dgm:pt modelId="{71996D24-E8DD-49F0-8DF7-C9CAB4523E0A}" type="parTrans" cxnId="{A4A0C906-5A56-4E4B-95A1-3D7E24DFB6D9}">
      <dgm:prSet/>
      <dgm:spPr/>
      <dgm:t>
        <a:bodyPr/>
        <a:lstStyle/>
        <a:p>
          <a:endParaRPr lang="cs-CZ"/>
        </a:p>
      </dgm:t>
    </dgm:pt>
    <dgm:pt modelId="{906A05EE-37F0-4F67-9A5A-38C5420BB588}" type="sibTrans" cxnId="{A4A0C906-5A56-4E4B-95A1-3D7E24DFB6D9}">
      <dgm:prSet/>
      <dgm:spPr/>
      <dgm:t>
        <a:bodyPr/>
        <a:lstStyle/>
        <a:p>
          <a:endParaRPr lang="cs-CZ"/>
        </a:p>
      </dgm:t>
    </dgm:pt>
    <dgm:pt modelId="{C3D6911C-A2AE-4B0C-81C9-F4883235476B}">
      <dgm:prSet/>
      <dgm:spPr/>
      <dgm:t>
        <a:bodyPr/>
        <a:lstStyle/>
        <a:p>
          <a:pPr rtl="0"/>
          <a:r>
            <a:rPr lang="cs-CZ" smtClean="0"/>
            <a:t>Malé riziko investic</a:t>
          </a:r>
          <a:endParaRPr lang="cs-CZ"/>
        </a:p>
      </dgm:t>
    </dgm:pt>
    <dgm:pt modelId="{09891B44-E722-43E2-8688-D52AAF9EF547}" type="parTrans" cxnId="{5CA61063-0557-4C81-8BAC-6119DBD73DA5}">
      <dgm:prSet/>
      <dgm:spPr/>
      <dgm:t>
        <a:bodyPr/>
        <a:lstStyle/>
        <a:p>
          <a:endParaRPr lang="cs-CZ"/>
        </a:p>
      </dgm:t>
    </dgm:pt>
    <dgm:pt modelId="{E6EDA4BF-3E0D-4235-A8B0-C610E3D703C1}" type="sibTrans" cxnId="{5CA61063-0557-4C81-8BAC-6119DBD73DA5}">
      <dgm:prSet/>
      <dgm:spPr/>
      <dgm:t>
        <a:bodyPr/>
        <a:lstStyle/>
        <a:p>
          <a:endParaRPr lang="cs-CZ"/>
        </a:p>
      </dgm:t>
    </dgm:pt>
    <dgm:pt modelId="{5993F776-9E97-445B-B984-E6BCAA4DAE0E}" type="pres">
      <dgm:prSet presAssocID="{2B02C371-7B22-4852-B68E-CD727EB78FD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A7B1CAE8-0914-4B5B-BA3A-1B6EC8CAF52B}" type="pres">
      <dgm:prSet presAssocID="{2B02C371-7B22-4852-B68E-CD727EB78FD7}" presName="Name1" presStyleCnt="0"/>
      <dgm:spPr/>
    </dgm:pt>
    <dgm:pt modelId="{928F448A-5F0E-4F2A-B0E9-FEE0B99039CB}" type="pres">
      <dgm:prSet presAssocID="{2B02C371-7B22-4852-B68E-CD727EB78FD7}" presName="cycle" presStyleCnt="0"/>
      <dgm:spPr/>
    </dgm:pt>
    <dgm:pt modelId="{F9394333-FD2A-41FB-818E-BC1BD162FE0E}" type="pres">
      <dgm:prSet presAssocID="{2B02C371-7B22-4852-B68E-CD727EB78FD7}" presName="srcNode" presStyleLbl="node1" presStyleIdx="0" presStyleCnt="4"/>
      <dgm:spPr/>
    </dgm:pt>
    <dgm:pt modelId="{81B9A4AC-4409-46F7-9841-E4DB4B382B67}" type="pres">
      <dgm:prSet presAssocID="{2B02C371-7B22-4852-B68E-CD727EB78FD7}" presName="conn" presStyleLbl="parChTrans1D2" presStyleIdx="0" presStyleCnt="1"/>
      <dgm:spPr/>
      <dgm:t>
        <a:bodyPr/>
        <a:lstStyle/>
        <a:p>
          <a:endParaRPr lang="cs-CZ"/>
        </a:p>
      </dgm:t>
    </dgm:pt>
    <dgm:pt modelId="{C790CA82-96F3-4356-87BE-1B908B726E5B}" type="pres">
      <dgm:prSet presAssocID="{2B02C371-7B22-4852-B68E-CD727EB78FD7}" presName="extraNode" presStyleLbl="node1" presStyleIdx="0" presStyleCnt="4"/>
      <dgm:spPr/>
    </dgm:pt>
    <dgm:pt modelId="{4110ECD5-DEEB-4F07-A1D1-6A3609E09E7B}" type="pres">
      <dgm:prSet presAssocID="{2B02C371-7B22-4852-B68E-CD727EB78FD7}" presName="dstNode" presStyleLbl="node1" presStyleIdx="0" presStyleCnt="4"/>
      <dgm:spPr/>
    </dgm:pt>
    <dgm:pt modelId="{C101B691-5CAA-4184-9BF9-B3E044B4F521}" type="pres">
      <dgm:prSet presAssocID="{DF6B756A-D38C-4E4A-A237-C02F41A0D98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CE72AA-DDA4-4CA8-92B4-5D2EC2E99134}" type="pres">
      <dgm:prSet presAssocID="{DF6B756A-D38C-4E4A-A237-C02F41A0D98E}" presName="accent_1" presStyleCnt="0"/>
      <dgm:spPr/>
    </dgm:pt>
    <dgm:pt modelId="{1D50B247-D95F-43DB-813F-96B42C6CDD53}" type="pres">
      <dgm:prSet presAssocID="{DF6B756A-D38C-4E4A-A237-C02F41A0D98E}" presName="accentRepeatNode" presStyleLbl="solidFgAcc1" presStyleIdx="0" presStyleCnt="4"/>
      <dgm:spPr/>
    </dgm:pt>
    <dgm:pt modelId="{CD00E862-D5AD-48FD-990D-2961FE34A917}" type="pres">
      <dgm:prSet presAssocID="{0BE56863-8441-448E-B2A2-CC5183EB5A3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6B7CAA-86D6-426F-B5CC-B9B8472CC575}" type="pres">
      <dgm:prSet presAssocID="{0BE56863-8441-448E-B2A2-CC5183EB5A3B}" presName="accent_2" presStyleCnt="0"/>
      <dgm:spPr/>
    </dgm:pt>
    <dgm:pt modelId="{35400426-ADE8-442A-AA8E-19432389ACD0}" type="pres">
      <dgm:prSet presAssocID="{0BE56863-8441-448E-B2A2-CC5183EB5A3B}" presName="accentRepeatNode" presStyleLbl="solidFgAcc1" presStyleIdx="1" presStyleCnt="4"/>
      <dgm:spPr/>
    </dgm:pt>
    <dgm:pt modelId="{6A434C09-03DD-4711-9800-996297F16BA7}" type="pres">
      <dgm:prSet presAssocID="{EB9A2EC2-2B8E-4D5F-9E99-BA94C9CAB4A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DC23EA-17FA-4445-9C6B-58D79CFF928A}" type="pres">
      <dgm:prSet presAssocID="{EB9A2EC2-2B8E-4D5F-9E99-BA94C9CAB4AB}" presName="accent_3" presStyleCnt="0"/>
      <dgm:spPr/>
    </dgm:pt>
    <dgm:pt modelId="{83D9585A-0040-4532-864C-B0B35A32BE04}" type="pres">
      <dgm:prSet presAssocID="{EB9A2EC2-2B8E-4D5F-9E99-BA94C9CAB4AB}" presName="accentRepeatNode" presStyleLbl="solidFgAcc1" presStyleIdx="2" presStyleCnt="4"/>
      <dgm:spPr/>
    </dgm:pt>
    <dgm:pt modelId="{1833960F-277E-466C-82C0-C29013AD4BC6}" type="pres">
      <dgm:prSet presAssocID="{C3D6911C-A2AE-4B0C-81C9-F488323547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48DE21-DF21-4AB4-BAC0-DA097C5358AC}" type="pres">
      <dgm:prSet presAssocID="{C3D6911C-A2AE-4B0C-81C9-F4883235476B}" presName="accent_4" presStyleCnt="0"/>
      <dgm:spPr/>
    </dgm:pt>
    <dgm:pt modelId="{FD496913-83A8-471E-A400-986EF03C0FFB}" type="pres">
      <dgm:prSet presAssocID="{C3D6911C-A2AE-4B0C-81C9-F4883235476B}" presName="accentRepeatNode" presStyleLbl="solidFgAcc1" presStyleIdx="3" presStyleCnt="4"/>
      <dgm:spPr/>
    </dgm:pt>
  </dgm:ptLst>
  <dgm:cxnLst>
    <dgm:cxn modelId="{B7BD64DD-A6FC-4A96-A4B8-D63B179F829F}" type="presOf" srcId="{2B02C371-7B22-4852-B68E-CD727EB78FD7}" destId="{5993F776-9E97-445B-B984-E6BCAA4DAE0E}" srcOrd="0" destOrd="0" presId="urn:microsoft.com/office/officeart/2008/layout/VerticalCurvedList"/>
    <dgm:cxn modelId="{4F48F312-DCB7-432D-9F0E-C05B734D219F}" type="presOf" srcId="{C3D6911C-A2AE-4B0C-81C9-F4883235476B}" destId="{1833960F-277E-466C-82C0-C29013AD4BC6}" srcOrd="0" destOrd="0" presId="urn:microsoft.com/office/officeart/2008/layout/VerticalCurvedList"/>
    <dgm:cxn modelId="{A4A0C906-5A56-4E4B-95A1-3D7E24DFB6D9}" srcId="{2B02C371-7B22-4852-B68E-CD727EB78FD7}" destId="{EB9A2EC2-2B8E-4D5F-9E99-BA94C9CAB4AB}" srcOrd="2" destOrd="0" parTransId="{71996D24-E8DD-49F0-8DF7-C9CAB4523E0A}" sibTransId="{906A05EE-37F0-4F67-9A5A-38C5420BB588}"/>
    <dgm:cxn modelId="{B69D179A-76DA-4E3F-B3C3-058303A5ED55}" srcId="{2B02C371-7B22-4852-B68E-CD727EB78FD7}" destId="{DF6B756A-D38C-4E4A-A237-C02F41A0D98E}" srcOrd="0" destOrd="0" parTransId="{796814B5-1A59-4C03-8210-282C8EEBC893}" sibTransId="{D961EBEF-38C7-4754-9D57-37D4A24E2433}"/>
    <dgm:cxn modelId="{E2C89DAD-380B-41C1-AB38-DD119DBB7E81}" srcId="{2B02C371-7B22-4852-B68E-CD727EB78FD7}" destId="{0BE56863-8441-448E-B2A2-CC5183EB5A3B}" srcOrd="1" destOrd="0" parTransId="{730838EE-0E66-41EA-B22D-745A1C7ACAAF}" sibTransId="{6CF43355-39A4-4EC5-AF44-52FF68BA2006}"/>
    <dgm:cxn modelId="{8A326C74-1E0F-42DD-B1D6-C37E96D99EF3}" type="presOf" srcId="{DF6B756A-D38C-4E4A-A237-C02F41A0D98E}" destId="{C101B691-5CAA-4184-9BF9-B3E044B4F521}" srcOrd="0" destOrd="0" presId="urn:microsoft.com/office/officeart/2008/layout/VerticalCurvedList"/>
    <dgm:cxn modelId="{5CA61063-0557-4C81-8BAC-6119DBD73DA5}" srcId="{2B02C371-7B22-4852-B68E-CD727EB78FD7}" destId="{C3D6911C-A2AE-4B0C-81C9-F4883235476B}" srcOrd="3" destOrd="0" parTransId="{09891B44-E722-43E2-8688-D52AAF9EF547}" sibTransId="{E6EDA4BF-3E0D-4235-A8B0-C610E3D703C1}"/>
    <dgm:cxn modelId="{F6592F44-F56E-46CB-B1FF-A6BCD3D3568C}" type="presOf" srcId="{0BE56863-8441-448E-B2A2-CC5183EB5A3B}" destId="{CD00E862-D5AD-48FD-990D-2961FE34A917}" srcOrd="0" destOrd="0" presId="urn:microsoft.com/office/officeart/2008/layout/VerticalCurvedList"/>
    <dgm:cxn modelId="{BAEF2CE5-2696-4C9C-9B60-BA840BE9B7A2}" type="presOf" srcId="{EB9A2EC2-2B8E-4D5F-9E99-BA94C9CAB4AB}" destId="{6A434C09-03DD-4711-9800-996297F16BA7}" srcOrd="0" destOrd="0" presId="urn:microsoft.com/office/officeart/2008/layout/VerticalCurvedList"/>
    <dgm:cxn modelId="{3F343CC6-C7F8-47AA-BBD0-407C408E4AA8}" type="presOf" srcId="{D961EBEF-38C7-4754-9D57-37D4A24E2433}" destId="{81B9A4AC-4409-46F7-9841-E4DB4B382B67}" srcOrd="0" destOrd="0" presId="urn:microsoft.com/office/officeart/2008/layout/VerticalCurvedList"/>
    <dgm:cxn modelId="{865CA19B-B7BA-4A06-903A-C1BB30BC8FF8}" type="presParOf" srcId="{5993F776-9E97-445B-B984-E6BCAA4DAE0E}" destId="{A7B1CAE8-0914-4B5B-BA3A-1B6EC8CAF52B}" srcOrd="0" destOrd="0" presId="urn:microsoft.com/office/officeart/2008/layout/VerticalCurvedList"/>
    <dgm:cxn modelId="{EC474746-FC5B-4D7D-8370-E8362367FBB5}" type="presParOf" srcId="{A7B1CAE8-0914-4B5B-BA3A-1B6EC8CAF52B}" destId="{928F448A-5F0E-4F2A-B0E9-FEE0B99039CB}" srcOrd="0" destOrd="0" presId="urn:microsoft.com/office/officeart/2008/layout/VerticalCurvedList"/>
    <dgm:cxn modelId="{D1816CE8-A404-42CD-ABA8-0D746EAA63D5}" type="presParOf" srcId="{928F448A-5F0E-4F2A-B0E9-FEE0B99039CB}" destId="{F9394333-FD2A-41FB-818E-BC1BD162FE0E}" srcOrd="0" destOrd="0" presId="urn:microsoft.com/office/officeart/2008/layout/VerticalCurvedList"/>
    <dgm:cxn modelId="{BD174E53-40DA-4EAC-931C-7C33913FB7AC}" type="presParOf" srcId="{928F448A-5F0E-4F2A-B0E9-FEE0B99039CB}" destId="{81B9A4AC-4409-46F7-9841-E4DB4B382B67}" srcOrd="1" destOrd="0" presId="urn:microsoft.com/office/officeart/2008/layout/VerticalCurvedList"/>
    <dgm:cxn modelId="{606D3AC7-2B2B-426E-AB1E-CDFDDA3678E3}" type="presParOf" srcId="{928F448A-5F0E-4F2A-B0E9-FEE0B99039CB}" destId="{C790CA82-96F3-4356-87BE-1B908B726E5B}" srcOrd="2" destOrd="0" presId="urn:microsoft.com/office/officeart/2008/layout/VerticalCurvedList"/>
    <dgm:cxn modelId="{45F2D300-4B4A-420F-B9A8-B32E4F222A01}" type="presParOf" srcId="{928F448A-5F0E-4F2A-B0E9-FEE0B99039CB}" destId="{4110ECD5-DEEB-4F07-A1D1-6A3609E09E7B}" srcOrd="3" destOrd="0" presId="urn:microsoft.com/office/officeart/2008/layout/VerticalCurvedList"/>
    <dgm:cxn modelId="{726BECC9-6330-4558-A016-3023599F8C97}" type="presParOf" srcId="{A7B1CAE8-0914-4B5B-BA3A-1B6EC8CAF52B}" destId="{C101B691-5CAA-4184-9BF9-B3E044B4F521}" srcOrd="1" destOrd="0" presId="urn:microsoft.com/office/officeart/2008/layout/VerticalCurvedList"/>
    <dgm:cxn modelId="{2E3B3101-F28E-4D80-9F30-FB9736940321}" type="presParOf" srcId="{A7B1CAE8-0914-4B5B-BA3A-1B6EC8CAF52B}" destId="{45CE72AA-DDA4-4CA8-92B4-5D2EC2E99134}" srcOrd="2" destOrd="0" presId="urn:microsoft.com/office/officeart/2008/layout/VerticalCurvedList"/>
    <dgm:cxn modelId="{3163E358-C55A-4D06-AE81-4E24A3925D44}" type="presParOf" srcId="{45CE72AA-DDA4-4CA8-92B4-5D2EC2E99134}" destId="{1D50B247-D95F-43DB-813F-96B42C6CDD53}" srcOrd="0" destOrd="0" presId="urn:microsoft.com/office/officeart/2008/layout/VerticalCurvedList"/>
    <dgm:cxn modelId="{C6E85620-677E-451D-8703-95FBF9E4B7A1}" type="presParOf" srcId="{A7B1CAE8-0914-4B5B-BA3A-1B6EC8CAF52B}" destId="{CD00E862-D5AD-48FD-990D-2961FE34A917}" srcOrd="3" destOrd="0" presId="urn:microsoft.com/office/officeart/2008/layout/VerticalCurvedList"/>
    <dgm:cxn modelId="{3527E8AA-B3FA-4584-BF84-5E8BA4621668}" type="presParOf" srcId="{A7B1CAE8-0914-4B5B-BA3A-1B6EC8CAF52B}" destId="{B06B7CAA-86D6-426F-B5CC-B9B8472CC575}" srcOrd="4" destOrd="0" presId="urn:microsoft.com/office/officeart/2008/layout/VerticalCurvedList"/>
    <dgm:cxn modelId="{E1E0A955-AED5-4745-AE12-5CC1557A8F3A}" type="presParOf" srcId="{B06B7CAA-86D6-426F-B5CC-B9B8472CC575}" destId="{35400426-ADE8-442A-AA8E-19432389ACD0}" srcOrd="0" destOrd="0" presId="urn:microsoft.com/office/officeart/2008/layout/VerticalCurvedList"/>
    <dgm:cxn modelId="{56E06C24-D67D-452E-A843-5ABB04929AC1}" type="presParOf" srcId="{A7B1CAE8-0914-4B5B-BA3A-1B6EC8CAF52B}" destId="{6A434C09-03DD-4711-9800-996297F16BA7}" srcOrd="5" destOrd="0" presId="urn:microsoft.com/office/officeart/2008/layout/VerticalCurvedList"/>
    <dgm:cxn modelId="{83FA917D-E08F-404F-8B57-ABEE4DC501DE}" type="presParOf" srcId="{A7B1CAE8-0914-4B5B-BA3A-1B6EC8CAF52B}" destId="{7DDC23EA-17FA-4445-9C6B-58D79CFF928A}" srcOrd="6" destOrd="0" presId="urn:microsoft.com/office/officeart/2008/layout/VerticalCurvedList"/>
    <dgm:cxn modelId="{825E7E4A-A2A8-4244-8F90-033A894F1121}" type="presParOf" srcId="{7DDC23EA-17FA-4445-9C6B-58D79CFF928A}" destId="{83D9585A-0040-4532-864C-B0B35A32BE04}" srcOrd="0" destOrd="0" presId="urn:microsoft.com/office/officeart/2008/layout/VerticalCurvedList"/>
    <dgm:cxn modelId="{6E7448AB-97FD-4533-9EE2-CC939136D3BE}" type="presParOf" srcId="{A7B1CAE8-0914-4B5B-BA3A-1B6EC8CAF52B}" destId="{1833960F-277E-466C-82C0-C29013AD4BC6}" srcOrd="7" destOrd="0" presId="urn:microsoft.com/office/officeart/2008/layout/VerticalCurvedList"/>
    <dgm:cxn modelId="{1C51C6CE-3AF0-4A70-B3E8-DA7E6AE6CA93}" type="presParOf" srcId="{A7B1CAE8-0914-4B5B-BA3A-1B6EC8CAF52B}" destId="{0548DE21-DF21-4AB4-BAC0-DA097C5358AC}" srcOrd="8" destOrd="0" presId="urn:microsoft.com/office/officeart/2008/layout/VerticalCurvedList"/>
    <dgm:cxn modelId="{4E7D7CDD-112C-4827-9F27-F3655B7A7EBF}" type="presParOf" srcId="{0548DE21-DF21-4AB4-BAC0-DA097C5358AC}" destId="{FD496913-83A8-471E-A400-986EF03C0F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B2BCE0-8999-4D63-A5AB-0F7C266EDB90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896A185-B38F-493D-B377-A08FC6C26F70}">
      <dgm:prSet/>
      <dgm:spPr/>
      <dgm:t>
        <a:bodyPr/>
        <a:lstStyle/>
        <a:p>
          <a:pPr rtl="0"/>
          <a:r>
            <a:rPr lang="cs-CZ" smtClean="0"/>
            <a:t>Investují do akcií, dluhopisů,..</a:t>
          </a:r>
          <a:endParaRPr lang="cs-CZ"/>
        </a:p>
      </dgm:t>
    </dgm:pt>
    <dgm:pt modelId="{9B07DC79-9EEA-4B0E-B24C-D657F1E260D1}" type="parTrans" cxnId="{65ED94E2-AFAA-4012-A039-7209D3FC2C29}">
      <dgm:prSet/>
      <dgm:spPr/>
      <dgm:t>
        <a:bodyPr/>
        <a:lstStyle/>
        <a:p>
          <a:endParaRPr lang="cs-CZ"/>
        </a:p>
      </dgm:t>
    </dgm:pt>
    <dgm:pt modelId="{734A1841-D2FB-4DA6-A8B3-0A9919CF0171}" type="sibTrans" cxnId="{65ED94E2-AFAA-4012-A039-7209D3FC2C29}">
      <dgm:prSet/>
      <dgm:spPr/>
      <dgm:t>
        <a:bodyPr/>
        <a:lstStyle/>
        <a:p>
          <a:endParaRPr lang="cs-CZ"/>
        </a:p>
      </dgm:t>
    </dgm:pt>
    <dgm:pt modelId="{F93CB10D-70DA-4D69-96F7-44FC17C7C443}">
      <dgm:prSet/>
      <dgm:spPr/>
      <dgm:t>
        <a:bodyPr/>
        <a:lstStyle/>
        <a:p>
          <a:pPr rtl="0"/>
          <a:r>
            <a:rPr lang="cs-CZ" smtClean="0"/>
            <a:t>Výnos velmi závisí na zkušenostech správce fondu</a:t>
          </a:r>
          <a:endParaRPr lang="cs-CZ"/>
        </a:p>
      </dgm:t>
    </dgm:pt>
    <dgm:pt modelId="{D16EEF6F-CC34-4B6F-BFFC-235A5BAA700A}" type="parTrans" cxnId="{051ECB88-5DDD-47FD-B8AB-212729574F01}">
      <dgm:prSet/>
      <dgm:spPr/>
      <dgm:t>
        <a:bodyPr/>
        <a:lstStyle/>
        <a:p>
          <a:endParaRPr lang="cs-CZ"/>
        </a:p>
      </dgm:t>
    </dgm:pt>
    <dgm:pt modelId="{CC4D8E0F-54D8-4959-81B2-403604A91C96}" type="sibTrans" cxnId="{051ECB88-5DDD-47FD-B8AB-212729574F01}">
      <dgm:prSet/>
      <dgm:spPr/>
      <dgm:t>
        <a:bodyPr/>
        <a:lstStyle/>
        <a:p>
          <a:endParaRPr lang="cs-CZ"/>
        </a:p>
      </dgm:t>
    </dgm:pt>
    <dgm:pt modelId="{76D1DD06-8FDE-44E8-BDF7-728AC1C259B4}" type="pres">
      <dgm:prSet presAssocID="{4EB2BCE0-8999-4D63-A5AB-0F7C266EDB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9A18B20B-DC40-425A-8AB6-31254A984053}" type="pres">
      <dgm:prSet presAssocID="{4EB2BCE0-8999-4D63-A5AB-0F7C266EDB90}" presName="Name1" presStyleCnt="0"/>
      <dgm:spPr/>
    </dgm:pt>
    <dgm:pt modelId="{9AC1E56F-CECE-4418-8133-002573751A6D}" type="pres">
      <dgm:prSet presAssocID="{4EB2BCE0-8999-4D63-A5AB-0F7C266EDB90}" presName="cycle" presStyleCnt="0"/>
      <dgm:spPr/>
    </dgm:pt>
    <dgm:pt modelId="{26E77D9D-A693-4C29-BF01-F007D6A0AB50}" type="pres">
      <dgm:prSet presAssocID="{4EB2BCE0-8999-4D63-A5AB-0F7C266EDB90}" presName="srcNode" presStyleLbl="node1" presStyleIdx="0" presStyleCnt="2"/>
      <dgm:spPr/>
    </dgm:pt>
    <dgm:pt modelId="{1FD7A1B5-AD3B-4CB9-BEF6-9A31EA047423}" type="pres">
      <dgm:prSet presAssocID="{4EB2BCE0-8999-4D63-A5AB-0F7C266EDB90}" presName="conn" presStyleLbl="parChTrans1D2" presStyleIdx="0" presStyleCnt="1"/>
      <dgm:spPr/>
      <dgm:t>
        <a:bodyPr/>
        <a:lstStyle/>
        <a:p>
          <a:endParaRPr lang="cs-CZ"/>
        </a:p>
      </dgm:t>
    </dgm:pt>
    <dgm:pt modelId="{9DC6E09A-9A56-4BEC-8742-9788746A23F9}" type="pres">
      <dgm:prSet presAssocID="{4EB2BCE0-8999-4D63-A5AB-0F7C266EDB90}" presName="extraNode" presStyleLbl="node1" presStyleIdx="0" presStyleCnt="2"/>
      <dgm:spPr/>
    </dgm:pt>
    <dgm:pt modelId="{F3B8B63B-C266-4C7A-BA46-7A5FEB530760}" type="pres">
      <dgm:prSet presAssocID="{4EB2BCE0-8999-4D63-A5AB-0F7C266EDB90}" presName="dstNode" presStyleLbl="node1" presStyleIdx="0" presStyleCnt="2"/>
      <dgm:spPr/>
    </dgm:pt>
    <dgm:pt modelId="{62DCC9B1-60CC-4151-A5A5-A8FB28AA00EC}" type="pres">
      <dgm:prSet presAssocID="{B896A185-B38F-493D-B377-A08FC6C26F70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8AC905-5F4D-4300-8E70-B3B513C8D1A7}" type="pres">
      <dgm:prSet presAssocID="{B896A185-B38F-493D-B377-A08FC6C26F70}" presName="accent_1" presStyleCnt="0"/>
      <dgm:spPr/>
    </dgm:pt>
    <dgm:pt modelId="{852C0CD7-2589-476D-B08A-63E7769E49FD}" type="pres">
      <dgm:prSet presAssocID="{B896A185-B38F-493D-B377-A08FC6C26F70}" presName="accentRepeatNode" presStyleLbl="solidFgAcc1" presStyleIdx="0" presStyleCnt="2"/>
      <dgm:spPr/>
    </dgm:pt>
    <dgm:pt modelId="{633DCFA6-00A5-4432-8E62-F2AE6E42DAD6}" type="pres">
      <dgm:prSet presAssocID="{F93CB10D-70DA-4D69-96F7-44FC17C7C443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A7993-0BD4-479B-9269-1309C8CFEB68}" type="pres">
      <dgm:prSet presAssocID="{F93CB10D-70DA-4D69-96F7-44FC17C7C443}" presName="accent_2" presStyleCnt="0"/>
      <dgm:spPr/>
    </dgm:pt>
    <dgm:pt modelId="{827B4675-3FE6-4CB5-A1D6-E3E17390D93D}" type="pres">
      <dgm:prSet presAssocID="{F93CB10D-70DA-4D69-96F7-44FC17C7C443}" presName="accentRepeatNode" presStyleLbl="solidFgAcc1" presStyleIdx="1" presStyleCnt="2"/>
      <dgm:spPr/>
    </dgm:pt>
  </dgm:ptLst>
  <dgm:cxnLst>
    <dgm:cxn modelId="{051ECB88-5DDD-47FD-B8AB-212729574F01}" srcId="{4EB2BCE0-8999-4D63-A5AB-0F7C266EDB90}" destId="{F93CB10D-70DA-4D69-96F7-44FC17C7C443}" srcOrd="1" destOrd="0" parTransId="{D16EEF6F-CC34-4B6F-BFFC-235A5BAA700A}" sibTransId="{CC4D8E0F-54D8-4959-81B2-403604A91C96}"/>
    <dgm:cxn modelId="{3D883865-13F4-4D2D-BD8D-AE34C333320D}" type="presOf" srcId="{F93CB10D-70DA-4D69-96F7-44FC17C7C443}" destId="{633DCFA6-00A5-4432-8E62-F2AE6E42DAD6}" srcOrd="0" destOrd="0" presId="urn:microsoft.com/office/officeart/2008/layout/VerticalCurvedList"/>
    <dgm:cxn modelId="{65ED94E2-AFAA-4012-A039-7209D3FC2C29}" srcId="{4EB2BCE0-8999-4D63-A5AB-0F7C266EDB90}" destId="{B896A185-B38F-493D-B377-A08FC6C26F70}" srcOrd="0" destOrd="0" parTransId="{9B07DC79-9EEA-4B0E-B24C-D657F1E260D1}" sibTransId="{734A1841-D2FB-4DA6-A8B3-0A9919CF0171}"/>
    <dgm:cxn modelId="{BF167455-0F52-48B5-A101-2A80CEEF3C83}" type="presOf" srcId="{734A1841-D2FB-4DA6-A8B3-0A9919CF0171}" destId="{1FD7A1B5-AD3B-4CB9-BEF6-9A31EA047423}" srcOrd="0" destOrd="0" presId="urn:microsoft.com/office/officeart/2008/layout/VerticalCurvedList"/>
    <dgm:cxn modelId="{C0857558-6E1F-4810-98C8-42806FC5DA8B}" type="presOf" srcId="{B896A185-B38F-493D-B377-A08FC6C26F70}" destId="{62DCC9B1-60CC-4151-A5A5-A8FB28AA00EC}" srcOrd="0" destOrd="0" presId="urn:microsoft.com/office/officeart/2008/layout/VerticalCurvedList"/>
    <dgm:cxn modelId="{973E9576-33C6-46DC-A83D-907C4C662B56}" type="presOf" srcId="{4EB2BCE0-8999-4D63-A5AB-0F7C266EDB90}" destId="{76D1DD06-8FDE-44E8-BDF7-728AC1C259B4}" srcOrd="0" destOrd="0" presId="urn:microsoft.com/office/officeart/2008/layout/VerticalCurvedList"/>
    <dgm:cxn modelId="{7A2AAEED-62A4-4409-980A-2B6EEC845399}" type="presParOf" srcId="{76D1DD06-8FDE-44E8-BDF7-728AC1C259B4}" destId="{9A18B20B-DC40-425A-8AB6-31254A984053}" srcOrd="0" destOrd="0" presId="urn:microsoft.com/office/officeart/2008/layout/VerticalCurvedList"/>
    <dgm:cxn modelId="{20C7421F-403F-404A-81F4-76FFF35306D4}" type="presParOf" srcId="{9A18B20B-DC40-425A-8AB6-31254A984053}" destId="{9AC1E56F-CECE-4418-8133-002573751A6D}" srcOrd="0" destOrd="0" presId="urn:microsoft.com/office/officeart/2008/layout/VerticalCurvedList"/>
    <dgm:cxn modelId="{D9437D22-2659-4E40-B355-35DFBD89548B}" type="presParOf" srcId="{9AC1E56F-CECE-4418-8133-002573751A6D}" destId="{26E77D9D-A693-4C29-BF01-F007D6A0AB50}" srcOrd="0" destOrd="0" presId="urn:microsoft.com/office/officeart/2008/layout/VerticalCurvedList"/>
    <dgm:cxn modelId="{4872D017-B773-4135-B23B-C86EDD7830B3}" type="presParOf" srcId="{9AC1E56F-CECE-4418-8133-002573751A6D}" destId="{1FD7A1B5-AD3B-4CB9-BEF6-9A31EA047423}" srcOrd="1" destOrd="0" presId="urn:microsoft.com/office/officeart/2008/layout/VerticalCurvedList"/>
    <dgm:cxn modelId="{468DB615-EB2F-4EEE-9B33-E277824D5FF1}" type="presParOf" srcId="{9AC1E56F-CECE-4418-8133-002573751A6D}" destId="{9DC6E09A-9A56-4BEC-8742-9788746A23F9}" srcOrd="2" destOrd="0" presId="urn:microsoft.com/office/officeart/2008/layout/VerticalCurvedList"/>
    <dgm:cxn modelId="{475D9275-1B93-422F-A018-489D52F575AE}" type="presParOf" srcId="{9AC1E56F-CECE-4418-8133-002573751A6D}" destId="{F3B8B63B-C266-4C7A-BA46-7A5FEB530760}" srcOrd="3" destOrd="0" presId="urn:microsoft.com/office/officeart/2008/layout/VerticalCurvedList"/>
    <dgm:cxn modelId="{E674CAA1-C04E-42B3-8D71-EAD201AD354F}" type="presParOf" srcId="{9A18B20B-DC40-425A-8AB6-31254A984053}" destId="{62DCC9B1-60CC-4151-A5A5-A8FB28AA00EC}" srcOrd="1" destOrd="0" presId="urn:microsoft.com/office/officeart/2008/layout/VerticalCurvedList"/>
    <dgm:cxn modelId="{163CCB85-7F50-4566-BC26-0870E2F712E2}" type="presParOf" srcId="{9A18B20B-DC40-425A-8AB6-31254A984053}" destId="{438AC905-5F4D-4300-8E70-B3B513C8D1A7}" srcOrd="2" destOrd="0" presId="urn:microsoft.com/office/officeart/2008/layout/VerticalCurvedList"/>
    <dgm:cxn modelId="{71840DFA-B7F0-4CEE-8338-C393F0D2C104}" type="presParOf" srcId="{438AC905-5F4D-4300-8E70-B3B513C8D1A7}" destId="{852C0CD7-2589-476D-B08A-63E7769E49FD}" srcOrd="0" destOrd="0" presId="urn:microsoft.com/office/officeart/2008/layout/VerticalCurvedList"/>
    <dgm:cxn modelId="{FC03BF20-12C6-4551-A3DC-99579B8CD448}" type="presParOf" srcId="{9A18B20B-DC40-425A-8AB6-31254A984053}" destId="{633DCFA6-00A5-4432-8E62-F2AE6E42DAD6}" srcOrd="3" destOrd="0" presId="urn:microsoft.com/office/officeart/2008/layout/VerticalCurvedList"/>
    <dgm:cxn modelId="{53E2F9A1-8744-4583-9156-523124B17D5C}" type="presParOf" srcId="{9A18B20B-DC40-425A-8AB6-31254A984053}" destId="{EAAA7993-0BD4-479B-9269-1309C8CFEB68}" srcOrd="4" destOrd="0" presId="urn:microsoft.com/office/officeart/2008/layout/VerticalCurvedList"/>
    <dgm:cxn modelId="{888F6BC3-ED89-41BD-A3F1-CEB3B0620D9B}" type="presParOf" srcId="{EAAA7993-0BD4-479B-9269-1309C8CFEB68}" destId="{827B4675-3FE6-4CB5-A1D6-E3E17390D93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A4643-AFF3-4AD1-99BA-1EA3DD62C900}">
      <dsp:nvSpPr>
        <dsp:cNvPr id="0" name=""/>
        <dsp:cNvSpPr/>
      </dsp:nvSpPr>
      <dsp:spPr>
        <a:xfrm>
          <a:off x="0" y="0"/>
          <a:ext cx="1702378" cy="17023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38E41-F3F7-4B43-9F60-E0DFC005A477}">
      <dsp:nvSpPr>
        <dsp:cNvPr id="0" name=""/>
        <dsp:cNvSpPr/>
      </dsp:nvSpPr>
      <dsp:spPr>
        <a:xfrm>
          <a:off x="851189" y="0"/>
          <a:ext cx="6320260" cy="1702378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ZŠ a MŠ </a:t>
          </a:r>
          <a:r>
            <a:rPr lang="cs-CZ" sz="1700" kern="1200" dirty="0" err="1" smtClean="0"/>
            <a:t>L.Kuby</a:t>
          </a:r>
          <a:r>
            <a:rPr lang="cs-CZ" sz="1700" kern="1200" dirty="0" smtClean="0"/>
            <a:t> 48</a:t>
          </a:r>
          <a:endParaRPr lang="cs-CZ" sz="1700" kern="1200" dirty="0"/>
        </a:p>
      </dsp:txBody>
      <dsp:txXfrm>
        <a:off x="851189" y="0"/>
        <a:ext cx="6320260" cy="361755"/>
      </dsp:txXfrm>
    </dsp:sp>
    <dsp:sp modelId="{B5FDD40C-3D32-4FC7-A6E5-9890822F2AC3}">
      <dsp:nvSpPr>
        <dsp:cNvPr id="0" name=""/>
        <dsp:cNvSpPr/>
      </dsp:nvSpPr>
      <dsp:spPr>
        <a:xfrm>
          <a:off x="223437" y="361755"/>
          <a:ext cx="1255504" cy="12555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07E16-92BA-4E68-9D08-A04CD55D32AC}">
      <dsp:nvSpPr>
        <dsp:cNvPr id="0" name=""/>
        <dsp:cNvSpPr/>
      </dsp:nvSpPr>
      <dsp:spPr>
        <a:xfrm>
          <a:off x="851189" y="361755"/>
          <a:ext cx="6320260" cy="1255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České Budějovice</a:t>
          </a:r>
          <a:endParaRPr lang="cs-CZ" sz="1700" kern="1200" dirty="0"/>
        </a:p>
      </dsp:txBody>
      <dsp:txXfrm>
        <a:off x="851189" y="361755"/>
        <a:ext cx="6320260" cy="361755"/>
      </dsp:txXfrm>
    </dsp:sp>
    <dsp:sp modelId="{8E383A28-738F-4F5D-8BE0-86619FE43FC2}">
      <dsp:nvSpPr>
        <dsp:cNvPr id="0" name=""/>
        <dsp:cNvSpPr/>
      </dsp:nvSpPr>
      <dsp:spPr>
        <a:xfrm>
          <a:off x="446874" y="723511"/>
          <a:ext cx="808630" cy="8086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FB065-63BA-4C32-8858-653ECF2571CF}">
      <dsp:nvSpPr>
        <dsp:cNvPr id="0" name=""/>
        <dsp:cNvSpPr/>
      </dsp:nvSpPr>
      <dsp:spPr>
        <a:xfrm>
          <a:off x="851189" y="723511"/>
          <a:ext cx="6320260" cy="8086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Mgr. Libuše Jandová</a:t>
          </a:r>
          <a:endParaRPr lang="cs-CZ" sz="1700" kern="1200"/>
        </a:p>
      </dsp:txBody>
      <dsp:txXfrm>
        <a:off x="851189" y="723511"/>
        <a:ext cx="6320260" cy="361755"/>
      </dsp:txXfrm>
    </dsp:sp>
    <dsp:sp modelId="{8E1F7234-4BE6-40BA-B70C-12B7292E17E3}">
      <dsp:nvSpPr>
        <dsp:cNvPr id="0" name=""/>
        <dsp:cNvSpPr/>
      </dsp:nvSpPr>
      <dsp:spPr>
        <a:xfrm>
          <a:off x="670311" y="1085266"/>
          <a:ext cx="361755" cy="3617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B6819-B636-48D5-849F-58CF0B83A407}">
      <dsp:nvSpPr>
        <dsp:cNvPr id="0" name=""/>
        <dsp:cNvSpPr/>
      </dsp:nvSpPr>
      <dsp:spPr>
        <a:xfrm>
          <a:off x="851189" y="1085266"/>
          <a:ext cx="6320260" cy="361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Počet hodin: 1</a:t>
          </a:r>
          <a:endParaRPr lang="cs-CZ" sz="1700" kern="1200"/>
        </a:p>
      </dsp:txBody>
      <dsp:txXfrm>
        <a:off x="851189" y="1085266"/>
        <a:ext cx="6320260" cy="3617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E491E-033F-47FA-84AA-3D355C279697}">
      <dsp:nvSpPr>
        <dsp:cNvPr id="0" name=""/>
        <dsp:cNvSpPr/>
      </dsp:nvSpPr>
      <dsp:spPr>
        <a:xfrm>
          <a:off x="0" y="25930"/>
          <a:ext cx="8686800" cy="1058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= Akciové společnosti</a:t>
          </a:r>
          <a:endParaRPr lang="cs-CZ" sz="2800" kern="1200"/>
        </a:p>
      </dsp:txBody>
      <dsp:txXfrm>
        <a:off x="51649" y="77579"/>
        <a:ext cx="8583502" cy="954747"/>
      </dsp:txXfrm>
    </dsp:sp>
    <dsp:sp modelId="{986A1ACE-766D-446B-864F-4C83AB01D2AB}">
      <dsp:nvSpPr>
        <dsp:cNvPr id="0" name=""/>
        <dsp:cNvSpPr/>
      </dsp:nvSpPr>
      <dsp:spPr>
        <a:xfrm>
          <a:off x="0" y="1164615"/>
          <a:ext cx="8686800" cy="1058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Shromažďují prostředky drobných investorů (i pro běžné občany)</a:t>
          </a:r>
          <a:endParaRPr lang="cs-CZ" sz="2800" kern="1200"/>
        </a:p>
      </dsp:txBody>
      <dsp:txXfrm>
        <a:off x="51649" y="1216264"/>
        <a:ext cx="8583502" cy="954747"/>
      </dsp:txXfrm>
    </dsp:sp>
    <dsp:sp modelId="{7EC274A7-7791-4F33-82A8-C1722D3FDA5A}">
      <dsp:nvSpPr>
        <dsp:cNvPr id="0" name=""/>
        <dsp:cNvSpPr/>
      </dsp:nvSpPr>
      <dsp:spPr>
        <a:xfrm>
          <a:off x="0" y="2303301"/>
          <a:ext cx="8686800" cy="1058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Obvykle zakládají podílové fondy</a:t>
          </a:r>
          <a:endParaRPr lang="cs-CZ" sz="2800" kern="1200"/>
        </a:p>
      </dsp:txBody>
      <dsp:txXfrm>
        <a:off x="51649" y="2354950"/>
        <a:ext cx="8583502" cy="954747"/>
      </dsp:txXfrm>
    </dsp:sp>
    <dsp:sp modelId="{9ABC1115-4ED1-4884-94CF-FF03E39F314E}">
      <dsp:nvSpPr>
        <dsp:cNvPr id="0" name=""/>
        <dsp:cNvSpPr/>
      </dsp:nvSpPr>
      <dsp:spPr>
        <a:xfrm>
          <a:off x="0" y="3441987"/>
          <a:ext cx="8686800" cy="1058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Spravují a investují prostředky fondů do cenných papírů</a:t>
          </a:r>
          <a:endParaRPr lang="cs-CZ" sz="2800" kern="1200"/>
        </a:p>
      </dsp:txBody>
      <dsp:txXfrm>
        <a:off x="51649" y="3493636"/>
        <a:ext cx="8583502" cy="954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C20A6-A520-4E32-9683-F0D830D10511}">
      <dsp:nvSpPr>
        <dsp:cNvPr id="0" name=""/>
        <dsp:cNvSpPr/>
      </dsp:nvSpPr>
      <dsp:spPr>
        <a:xfrm>
          <a:off x="0" y="264002"/>
          <a:ext cx="8686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smtClean="0"/>
            <a:t>Fond </a:t>
          </a:r>
          <a:endParaRPr lang="cs-CZ" sz="2700" kern="1200"/>
        </a:p>
      </dsp:txBody>
      <dsp:txXfrm>
        <a:off x="30071" y="294073"/>
        <a:ext cx="8626658" cy="555862"/>
      </dsp:txXfrm>
    </dsp:sp>
    <dsp:sp modelId="{8A0AD4E0-B480-4BF8-B706-A20271DEBADD}">
      <dsp:nvSpPr>
        <dsp:cNvPr id="0" name=""/>
        <dsp:cNvSpPr/>
      </dsp:nvSpPr>
      <dsp:spPr>
        <a:xfrm>
          <a:off x="0" y="880007"/>
          <a:ext cx="8686800" cy="684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je to určité množství peněz, majetku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investování do různých produktů, které přinášejí výnos</a:t>
          </a:r>
          <a:endParaRPr lang="cs-CZ" sz="2100" kern="1200"/>
        </a:p>
      </dsp:txBody>
      <dsp:txXfrm>
        <a:off x="0" y="880007"/>
        <a:ext cx="8686800" cy="684652"/>
      </dsp:txXfrm>
    </dsp:sp>
    <dsp:sp modelId="{454E623C-0B49-4381-B9A9-AC13F240DB73}">
      <dsp:nvSpPr>
        <dsp:cNvPr id="0" name=""/>
        <dsp:cNvSpPr/>
      </dsp:nvSpPr>
      <dsp:spPr>
        <a:xfrm>
          <a:off x="0" y="1564660"/>
          <a:ext cx="8686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smtClean="0"/>
            <a:t>Vhodné pro ty, kteří chtějí investovat  a netroufnou si sami</a:t>
          </a:r>
          <a:endParaRPr lang="cs-CZ" sz="2700" kern="1200"/>
        </a:p>
      </dsp:txBody>
      <dsp:txXfrm>
        <a:off x="30071" y="1594731"/>
        <a:ext cx="8626658" cy="555862"/>
      </dsp:txXfrm>
    </dsp:sp>
    <dsp:sp modelId="{8B3FC09F-6DB2-4A80-B3B1-C80843EE64F6}">
      <dsp:nvSpPr>
        <dsp:cNvPr id="0" name=""/>
        <dsp:cNvSpPr/>
      </dsp:nvSpPr>
      <dsp:spPr>
        <a:xfrm>
          <a:off x="0" y="2258425"/>
          <a:ext cx="8686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smtClean="0"/>
            <a:t>O majetek se stará profesionální správce</a:t>
          </a:r>
          <a:endParaRPr lang="cs-CZ" sz="2700" kern="1200"/>
        </a:p>
      </dsp:txBody>
      <dsp:txXfrm>
        <a:off x="30071" y="2288496"/>
        <a:ext cx="8626658" cy="555862"/>
      </dsp:txXfrm>
    </dsp:sp>
    <dsp:sp modelId="{4701457C-1715-4676-938F-F1A6CE29982F}">
      <dsp:nvSpPr>
        <dsp:cNvPr id="0" name=""/>
        <dsp:cNvSpPr/>
      </dsp:nvSpPr>
      <dsp:spPr>
        <a:xfrm>
          <a:off x="0" y="2952190"/>
          <a:ext cx="8686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smtClean="0"/>
            <a:t>Obvykle se zakládá na dobu neurčitou</a:t>
          </a:r>
          <a:endParaRPr lang="cs-CZ" sz="2700" kern="1200"/>
        </a:p>
      </dsp:txBody>
      <dsp:txXfrm>
        <a:off x="30071" y="2982261"/>
        <a:ext cx="8626658" cy="555862"/>
      </dsp:txXfrm>
    </dsp:sp>
    <dsp:sp modelId="{613F40EA-5B12-4BF8-9F4C-A086248EB621}">
      <dsp:nvSpPr>
        <dsp:cNvPr id="0" name=""/>
        <dsp:cNvSpPr/>
      </dsp:nvSpPr>
      <dsp:spPr>
        <a:xfrm>
          <a:off x="0" y="3645955"/>
          <a:ext cx="86868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smtClean="0"/>
            <a:t>Možnost kdykoli do fondu vstoupit a kdykoli odejít </a:t>
          </a:r>
          <a:endParaRPr lang="cs-CZ" sz="2700" kern="1200"/>
        </a:p>
      </dsp:txBody>
      <dsp:txXfrm>
        <a:off x="30071" y="3676026"/>
        <a:ext cx="8626658" cy="55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6FA3-7A9C-4DB1-84AF-1D5440BCB54E}">
      <dsp:nvSpPr>
        <dsp:cNvPr id="0" name=""/>
        <dsp:cNvSpPr/>
      </dsp:nvSpPr>
      <dsp:spPr>
        <a:xfrm>
          <a:off x="113477" y="2280"/>
          <a:ext cx="3004799" cy="1576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Snaží se zhodnotit své volné finanční prostředky</a:t>
          </a:r>
          <a:endParaRPr lang="cs-CZ" sz="2700" kern="1200" dirty="0"/>
        </a:p>
      </dsp:txBody>
      <dsp:txXfrm>
        <a:off x="159664" y="48467"/>
        <a:ext cx="2912425" cy="1484562"/>
      </dsp:txXfrm>
    </dsp:sp>
    <dsp:sp modelId="{818F267C-E72E-47EC-9D70-4EEA29105ED6}">
      <dsp:nvSpPr>
        <dsp:cNvPr id="0" name=""/>
        <dsp:cNvSpPr/>
      </dsp:nvSpPr>
      <dsp:spPr>
        <a:xfrm>
          <a:off x="3470329" y="2280"/>
          <a:ext cx="2400353" cy="1577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Zvažuje riziko, výnos, likviditu (dostupnost peněz)</a:t>
          </a:r>
          <a:endParaRPr lang="cs-CZ" sz="2700" kern="1200" dirty="0"/>
        </a:p>
      </dsp:txBody>
      <dsp:txXfrm>
        <a:off x="3516541" y="48492"/>
        <a:ext cx="2307929" cy="1485385"/>
      </dsp:txXfrm>
    </dsp:sp>
    <dsp:sp modelId="{8823C355-9456-48EA-A1BC-77261A72C995}">
      <dsp:nvSpPr>
        <dsp:cNvPr id="0" name=""/>
        <dsp:cNvSpPr/>
      </dsp:nvSpPr>
      <dsp:spPr>
        <a:xfrm>
          <a:off x="6222735" y="2280"/>
          <a:ext cx="2350587" cy="1000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Může jím být: </a:t>
          </a:r>
          <a:endParaRPr lang="cs-CZ" sz="2700" kern="1200"/>
        </a:p>
      </dsp:txBody>
      <dsp:txXfrm>
        <a:off x="6252050" y="31595"/>
        <a:ext cx="2291957" cy="942242"/>
      </dsp:txXfrm>
    </dsp:sp>
    <dsp:sp modelId="{B4A4F66D-8F39-46FF-9E64-D75D5ECFF094}">
      <dsp:nvSpPr>
        <dsp:cNvPr id="0" name=""/>
        <dsp:cNvSpPr/>
      </dsp:nvSpPr>
      <dsp:spPr>
        <a:xfrm>
          <a:off x="6457794" y="1003153"/>
          <a:ext cx="235058" cy="528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079"/>
              </a:lnTo>
              <a:lnTo>
                <a:pt x="235058" y="5280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F2902-2BFF-42C4-9A4E-3A4139073466}">
      <dsp:nvSpPr>
        <dsp:cNvPr id="0" name=""/>
        <dsp:cNvSpPr/>
      </dsp:nvSpPr>
      <dsp:spPr>
        <a:xfrm>
          <a:off x="6692853" y="1179179"/>
          <a:ext cx="1126569" cy="704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Investiční fond</a:t>
          </a:r>
          <a:endParaRPr lang="cs-CZ" sz="1800" kern="1200"/>
        </a:p>
      </dsp:txBody>
      <dsp:txXfrm>
        <a:off x="6713476" y="1199802"/>
        <a:ext cx="1085323" cy="662859"/>
      </dsp:txXfrm>
    </dsp:sp>
    <dsp:sp modelId="{2C005C9D-D385-4BF0-82EF-2D5FDFF575BD}">
      <dsp:nvSpPr>
        <dsp:cNvPr id="0" name=""/>
        <dsp:cNvSpPr/>
      </dsp:nvSpPr>
      <dsp:spPr>
        <a:xfrm>
          <a:off x="6457794" y="1003153"/>
          <a:ext cx="235058" cy="140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211"/>
              </a:lnTo>
              <a:lnTo>
                <a:pt x="235058" y="14082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4281B-29AC-4E3F-AE8E-8292323712CC}">
      <dsp:nvSpPr>
        <dsp:cNvPr id="0" name=""/>
        <dsp:cNvSpPr/>
      </dsp:nvSpPr>
      <dsp:spPr>
        <a:xfrm>
          <a:off x="6692853" y="2059311"/>
          <a:ext cx="1126569" cy="704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Banka</a:t>
          </a:r>
          <a:endParaRPr lang="cs-CZ" sz="1800" kern="1200"/>
        </a:p>
      </dsp:txBody>
      <dsp:txXfrm>
        <a:off x="6713476" y="2079934"/>
        <a:ext cx="1085323" cy="662859"/>
      </dsp:txXfrm>
    </dsp:sp>
    <dsp:sp modelId="{78D184D9-086A-490C-8343-ACA2E62F7322}">
      <dsp:nvSpPr>
        <dsp:cNvPr id="0" name=""/>
        <dsp:cNvSpPr/>
      </dsp:nvSpPr>
      <dsp:spPr>
        <a:xfrm>
          <a:off x="6457794" y="1003153"/>
          <a:ext cx="235058" cy="2288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344"/>
              </a:lnTo>
              <a:lnTo>
                <a:pt x="235058" y="2288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B83B0-F490-4702-8A0B-FEB727CA541A}">
      <dsp:nvSpPr>
        <dsp:cNvPr id="0" name=""/>
        <dsp:cNvSpPr/>
      </dsp:nvSpPr>
      <dsp:spPr>
        <a:xfrm>
          <a:off x="6692853" y="2939444"/>
          <a:ext cx="1126569" cy="704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Pojišťovna</a:t>
          </a:r>
          <a:endParaRPr lang="cs-CZ" sz="1800" kern="1200"/>
        </a:p>
      </dsp:txBody>
      <dsp:txXfrm>
        <a:off x="6713476" y="2960067"/>
        <a:ext cx="1085323" cy="662859"/>
      </dsp:txXfrm>
    </dsp:sp>
    <dsp:sp modelId="{B258B6FF-3B40-482A-9E1C-DFEA3C474845}">
      <dsp:nvSpPr>
        <dsp:cNvPr id="0" name=""/>
        <dsp:cNvSpPr/>
      </dsp:nvSpPr>
      <dsp:spPr>
        <a:xfrm>
          <a:off x="6457794" y="1003153"/>
          <a:ext cx="235058" cy="3168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476"/>
              </a:lnTo>
              <a:lnTo>
                <a:pt x="235058" y="3168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A4CC7-A42A-45DB-A9EE-7066D43EF1FE}">
      <dsp:nvSpPr>
        <dsp:cNvPr id="0" name=""/>
        <dsp:cNvSpPr/>
      </dsp:nvSpPr>
      <dsp:spPr>
        <a:xfrm>
          <a:off x="6692853" y="3819576"/>
          <a:ext cx="1126569" cy="704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Fyzická osoba</a:t>
          </a:r>
          <a:endParaRPr lang="cs-CZ" sz="1800" kern="1200"/>
        </a:p>
      </dsp:txBody>
      <dsp:txXfrm>
        <a:off x="6713476" y="3840199"/>
        <a:ext cx="1085323" cy="662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F5384-1E81-4AFF-BA72-11DF49D3CF10}">
      <dsp:nvSpPr>
        <dsp:cNvPr id="0" name=""/>
        <dsp:cNvSpPr/>
      </dsp:nvSpPr>
      <dsp:spPr>
        <a:xfrm>
          <a:off x="3645496" y="1041876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9A3EE0-5B92-4627-804F-5CA85082761C}">
      <dsp:nvSpPr>
        <dsp:cNvPr id="0" name=""/>
        <dsp:cNvSpPr/>
      </dsp:nvSpPr>
      <dsp:spPr>
        <a:xfrm>
          <a:off x="3471020" y="0"/>
          <a:ext cx="1744758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hlinkClick xmlns:r="http://schemas.openxmlformats.org/officeDocument/2006/relationships" r:id="" action="ppaction://hlinksldjump"/>
            </a:rPr>
            <a:t>Akciové fondy</a:t>
          </a:r>
          <a:endParaRPr lang="cs-CZ" sz="2500" kern="1200" dirty="0"/>
        </a:p>
      </dsp:txBody>
      <dsp:txXfrm>
        <a:off x="3471020" y="0"/>
        <a:ext cx="1744758" cy="950452"/>
      </dsp:txXfrm>
    </dsp:sp>
    <dsp:sp modelId="{82A3BCA2-7D03-45D4-9B53-0609A36342F5}">
      <dsp:nvSpPr>
        <dsp:cNvPr id="0" name=""/>
        <dsp:cNvSpPr/>
      </dsp:nvSpPr>
      <dsp:spPr>
        <a:xfrm>
          <a:off x="4098552" y="1303477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92A2597-2D21-40D5-BF57-07677DC34C51}">
      <dsp:nvSpPr>
        <dsp:cNvPr id="0" name=""/>
        <dsp:cNvSpPr/>
      </dsp:nvSpPr>
      <dsp:spPr>
        <a:xfrm>
          <a:off x="5597881" y="905192"/>
          <a:ext cx="1653449" cy="10409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hlinkClick xmlns:r="http://schemas.openxmlformats.org/officeDocument/2006/relationships" r:id="" action="ppaction://hlinksldjump"/>
            </a:rPr>
            <a:t>Dluhopisové fondy</a:t>
          </a:r>
          <a:endParaRPr lang="cs-CZ" sz="2500" kern="1200" dirty="0"/>
        </a:p>
      </dsp:txBody>
      <dsp:txXfrm>
        <a:off x="5597881" y="905192"/>
        <a:ext cx="1653449" cy="1040971"/>
      </dsp:txXfrm>
    </dsp:sp>
    <dsp:sp modelId="{0FB9E24E-C191-4040-AF1E-6BFC7BC4A4A9}">
      <dsp:nvSpPr>
        <dsp:cNvPr id="0" name=""/>
        <dsp:cNvSpPr/>
      </dsp:nvSpPr>
      <dsp:spPr>
        <a:xfrm>
          <a:off x="4098552" y="1826678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827F72-D26E-432B-B72F-D980EAD294B0}">
      <dsp:nvSpPr>
        <dsp:cNvPr id="0" name=""/>
        <dsp:cNvSpPr/>
      </dsp:nvSpPr>
      <dsp:spPr>
        <a:xfrm>
          <a:off x="5597881" y="2457597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hlinkClick xmlns:r="http://schemas.openxmlformats.org/officeDocument/2006/relationships" r:id="" action="ppaction://hlinksldjump"/>
            </a:rPr>
            <a:t>Fondy peněžního trhu</a:t>
          </a:r>
          <a:endParaRPr lang="cs-CZ" sz="2500" kern="1200" dirty="0"/>
        </a:p>
      </dsp:txBody>
      <dsp:txXfrm>
        <a:off x="5597881" y="2457597"/>
        <a:ext cx="1653449" cy="1163172"/>
      </dsp:txXfrm>
    </dsp:sp>
    <dsp:sp modelId="{1FC51A9D-A790-45C2-B9B5-CB1AEB4F05F5}">
      <dsp:nvSpPr>
        <dsp:cNvPr id="0" name=""/>
        <dsp:cNvSpPr/>
      </dsp:nvSpPr>
      <dsp:spPr>
        <a:xfrm>
          <a:off x="3645496" y="2088731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8AE87DC-3DDB-4425-9062-FE68A6627E76}">
      <dsp:nvSpPr>
        <dsp:cNvPr id="0" name=""/>
        <dsp:cNvSpPr/>
      </dsp:nvSpPr>
      <dsp:spPr>
        <a:xfrm>
          <a:off x="3471020" y="3575510"/>
          <a:ext cx="1744758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hlinkClick xmlns:r="http://schemas.openxmlformats.org/officeDocument/2006/relationships" r:id="" action="ppaction://hlinksldjump"/>
            </a:rPr>
            <a:t>Smíšené fondy</a:t>
          </a:r>
          <a:endParaRPr lang="cs-CZ" sz="2500" kern="1200" dirty="0"/>
        </a:p>
      </dsp:txBody>
      <dsp:txXfrm>
        <a:off x="3471020" y="3575510"/>
        <a:ext cx="1744758" cy="950452"/>
      </dsp:txXfrm>
    </dsp:sp>
    <dsp:sp modelId="{17696370-8B53-4E49-BDE2-5870F652A710}">
      <dsp:nvSpPr>
        <dsp:cNvPr id="0" name=""/>
        <dsp:cNvSpPr/>
      </dsp:nvSpPr>
      <dsp:spPr>
        <a:xfrm>
          <a:off x="3192440" y="1826678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E5C95B5-BC02-4CDE-B127-F4418B60FB01}">
      <dsp:nvSpPr>
        <dsp:cNvPr id="0" name=""/>
        <dsp:cNvSpPr/>
      </dsp:nvSpPr>
      <dsp:spPr>
        <a:xfrm>
          <a:off x="1435468" y="2457597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hlinkClick xmlns:r="http://schemas.openxmlformats.org/officeDocument/2006/relationships" r:id="" action="ppaction://hlinksldjump"/>
            </a:rPr>
            <a:t>Oborové fondy</a:t>
          </a:r>
          <a:endParaRPr lang="cs-CZ" sz="2500" kern="1200" dirty="0"/>
        </a:p>
      </dsp:txBody>
      <dsp:txXfrm>
        <a:off x="1435468" y="2457597"/>
        <a:ext cx="1653449" cy="1163172"/>
      </dsp:txXfrm>
    </dsp:sp>
    <dsp:sp modelId="{44B9C862-CCFA-4CC7-BF1E-C4F84404980D}">
      <dsp:nvSpPr>
        <dsp:cNvPr id="0" name=""/>
        <dsp:cNvSpPr/>
      </dsp:nvSpPr>
      <dsp:spPr>
        <a:xfrm>
          <a:off x="3192440" y="1303477"/>
          <a:ext cx="1395806" cy="13958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2B7BD7F-3797-4297-8CBF-5EAEF7F502E1}">
      <dsp:nvSpPr>
        <dsp:cNvPr id="0" name=""/>
        <dsp:cNvSpPr/>
      </dsp:nvSpPr>
      <dsp:spPr>
        <a:xfrm>
          <a:off x="1435468" y="905192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hlinkClick xmlns:r="http://schemas.openxmlformats.org/officeDocument/2006/relationships" r:id="" action="ppaction://hlinksldjump"/>
            </a:rPr>
            <a:t>Fondy fondů</a:t>
          </a:r>
          <a:endParaRPr lang="cs-CZ" sz="2500" kern="1200" dirty="0"/>
        </a:p>
      </dsp:txBody>
      <dsp:txXfrm>
        <a:off x="1435468" y="905192"/>
        <a:ext cx="1653449" cy="11631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8DB7D-5E5D-47B7-9132-442B6120FE40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271D5-B668-496B-BFF0-7D54BBBB3F9F}">
      <dsp:nvSpPr>
        <dsp:cNvPr id="0" name=""/>
        <dsp:cNvSpPr/>
      </dsp:nvSpPr>
      <dsp:spPr>
        <a:xfrm>
          <a:off x="628203" y="452596"/>
          <a:ext cx="79961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3660" rIns="73660" bIns="7366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Investice hlavně do akcií</a:t>
          </a:r>
          <a:endParaRPr lang="cs-CZ" sz="2900" kern="1200"/>
        </a:p>
      </dsp:txBody>
      <dsp:txXfrm>
        <a:off x="628203" y="452596"/>
        <a:ext cx="7996138" cy="905192"/>
      </dsp:txXfrm>
    </dsp:sp>
    <dsp:sp modelId="{FAE64BF7-E088-433A-B573-8D13EE595E00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F3DA0-8E4F-4BA0-AE07-3D73D3E688D8}">
      <dsp:nvSpPr>
        <dsp:cNvPr id="0" name=""/>
        <dsp:cNvSpPr/>
      </dsp:nvSpPr>
      <dsp:spPr>
        <a:xfrm>
          <a:off x="957241" y="1810385"/>
          <a:ext cx="76671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3660" rIns="73660" bIns="7366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Výnosy nerovnoměrné - závisí na dění na akciových trzích</a:t>
          </a:r>
          <a:endParaRPr lang="cs-CZ" sz="2900" kern="1200"/>
        </a:p>
      </dsp:txBody>
      <dsp:txXfrm>
        <a:off x="957241" y="1810385"/>
        <a:ext cx="7667100" cy="905192"/>
      </dsp:txXfrm>
    </dsp:sp>
    <dsp:sp modelId="{C140A173-8ED3-4749-9414-124319B48564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F374D-6608-4BD0-9F6F-AC7C8C53F870}">
      <dsp:nvSpPr>
        <dsp:cNvPr id="0" name=""/>
        <dsp:cNvSpPr/>
      </dsp:nvSpPr>
      <dsp:spPr>
        <a:xfrm>
          <a:off x="628203" y="3168174"/>
          <a:ext cx="79961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3660" rIns="73660" bIns="7366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Dobré zhodnocení prostředků, ale je třeba investovat na delší dobu (5 let)</a:t>
          </a:r>
          <a:endParaRPr lang="cs-CZ" sz="2900" kern="1200"/>
        </a:p>
      </dsp:txBody>
      <dsp:txXfrm>
        <a:off x="628203" y="3168174"/>
        <a:ext cx="7996138" cy="905192"/>
      </dsp:txXfrm>
    </dsp:sp>
    <dsp:sp modelId="{0ABA42E3-CC63-4844-9396-4E0ADF62B460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1E323-03AF-46E8-B65D-BEEBD43194FB}">
      <dsp:nvSpPr>
        <dsp:cNvPr id="0" name=""/>
        <dsp:cNvSpPr/>
      </dsp:nvSpPr>
      <dsp:spPr>
        <a:xfrm>
          <a:off x="-5078383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2CAA4-9E7B-4790-A1F5-0442B66ED677}">
      <dsp:nvSpPr>
        <dsp:cNvPr id="0" name=""/>
        <dsp:cNvSpPr/>
      </dsp:nvSpPr>
      <dsp:spPr>
        <a:xfrm>
          <a:off x="831985" y="646579"/>
          <a:ext cx="7830940" cy="1292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1" tIns="104140" rIns="104140" bIns="10414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smtClean="0"/>
            <a:t>Vkládají prostředky hlavně do dluhopisů</a:t>
          </a:r>
          <a:endParaRPr lang="cs-CZ" sz="4100" kern="1200"/>
        </a:p>
      </dsp:txBody>
      <dsp:txXfrm>
        <a:off x="831985" y="646579"/>
        <a:ext cx="7830940" cy="1292977"/>
      </dsp:txXfrm>
    </dsp:sp>
    <dsp:sp modelId="{78483CE5-D441-44CF-ACA0-8FE5C9AE2DAA}">
      <dsp:nvSpPr>
        <dsp:cNvPr id="0" name=""/>
        <dsp:cNvSpPr/>
      </dsp:nvSpPr>
      <dsp:spPr>
        <a:xfrm>
          <a:off x="23874" y="484956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C5E89-D86D-40A8-B62B-12184D68D07A}">
      <dsp:nvSpPr>
        <dsp:cNvPr id="0" name=""/>
        <dsp:cNvSpPr/>
      </dsp:nvSpPr>
      <dsp:spPr>
        <a:xfrm>
          <a:off x="831985" y="2586406"/>
          <a:ext cx="7830940" cy="1292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6301" tIns="104140" rIns="104140" bIns="10414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smtClean="0"/>
            <a:t>Vhodné pro střednědobé až dlouhodobé investice</a:t>
          </a:r>
          <a:endParaRPr lang="cs-CZ" sz="4100" kern="1200"/>
        </a:p>
      </dsp:txBody>
      <dsp:txXfrm>
        <a:off x="831985" y="2586406"/>
        <a:ext cx="7830940" cy="1292977"/>
      </dsp:txXfrm>
    </dsp:sp>
    <dsp:sp modelId="{E7ED881C-73BA-4CEE-B1FA-D92C6E3B794E}">
      <dsp:nvSpPr>
        <dsp:cNvPr id="0" name=""/>
        <dsp:cNvSpPr/>
      </dsp:nvSpPr>
      <dsp:spPr>
        <a:xfrm>
          <a:off x="23874" y="2424784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9A4AC-4409-46F7-9841-E4DB4B382B67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1B691-5CAA-4184-9BF9-B3E044B4F521}">
      <dsp:nvSpPr>
        <dsp:cNvPr id="0" name=""/>
        <dsp:cNvSpPr/>
      </dsp:nvSpPr>
      <dsp:spPr>
        <a:xfrm>
          <a:off x="511409" y="347956"/>
          <a:ext cx="8112907" cy="6962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Investice do krátkodobých vkladů a termínovaných účtů u bank</a:t>
          </a:r>
          <a:endParaRPr lang="cs-CZ" sz="2200" kern="1200"/>
        </a:p>
      </dsp:txBody>
      <dsp:txXfrm>
        <a:off x="511409" y="347956"/>
        <a:ext cx="8112907" cy="696274"/>
      </dsp:txXfrm>
    </dsp:sp>
    <dsp:sp modelId="{1D50B247-D95F-43DB-813F-96B42C6CDD53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D00E862-D5AD-48FD-990D-2961FE34A917}">
      <dsp:nvSpPr>
        <dsp:cNvPr id="0" name=""/>
        <dsp:cNvSpPr/>
      </dsp:nvSpPr>
      <dsp:spPr>
        <a:xfrm>
          <a:off x="910599" y="1392548"/>
          <a:ext cx="7713717" cy="6962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Nižší poplatky (správa fondu není příliš náročná)</a:t>
          </a:r>
          <a:endParaRPr lang="cs-CZ" sz="2200" kern="1200"/>
        </a:p>
      </dsp:txBody>
      <dsp:txXfrm>
        <a:off x="910599" y="1392548"/>
        <a:ext cx="7713717" cy="696274"/>
      </dsp:txXfrm>
    </dsp:sp>
    <dsp:sp modelId="{35400426-ADE8-442A-AA8E-19432389ACD0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34C09-03DD-4711-9800-996297F16BA7}">
      <dsp:nvSpPr>
        <dsp:cNvPr id="0" name=""/>
        <dsp:cNvSpPr/>
      </dsp:nvSpPr>
      <dsp:spPr>
        <a:xfrm>
          <a:off x="910599" y="2437140"/>
          <a:ext cx="7713717" cy="6962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Výnos závisí na výši úrokových sazeb</a:t>
          </a:r>
          <a:endParaRPr lang="cs-CZ" sz="2200" kern="1200"/>
        </a:p>
      </dsp:txBody>
      <dsp:txXfrm>
        <a:off x="910599" y="2437140"/>
        <a:ext cx="7713717" cy="696274"/>
      </dsp:txXfrm>
    </dsp:sp>
    <dsp:sp modelId="{83D9585A-0040-4532-864C-B0B35A32BE04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833960F-277E-466C-82C0-C29013AD4BC6}">
      <dsp:nvSpPr>
        <dsp:cNvPr id="0" name=""/>
        <dsp:cNvSpPr/>
      </dsp:nvSpPr>
      <dsp:spPr>
        <a:xfrm>
          <a:off x="511409" y="3481732"/>
          <a:ext cx="8112907" cy="6962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8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Malé riziko investic</a:t>
          </a:r>
          <a:endParaRPr lang="cs-CZ" sz="2200" kern="1200"/>
        </a:p>
      </dsp:txBody>
      <dsp:txXfrm>
        <a:off x="511409" y="3481732"/>
        <a:ext cx="8112907" cy="696274"/>
      </dsp:txXfrm>
    </dsp:sp>
    <dsp:sp modelId="{FD496913-83A8-471E-A400-986EF03C0FFB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78BF3E-8496-4C64-9100-F0A31D2FC43F}" type="datetimeFigureOut">
              <a:rPr lang="cs-CZ" smtClean="0"/>
              <a:t>16.9.2011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7F46F-067E-4DB1-922C-216883A270D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6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izenavic.cz/investovani/produkty/podilovy-fond" TargetMode="External"/><Relationship Id="rId2" Type="http://schemas.openxmlformats.org/officeDocument/2006/relationships/hyperlink" Target="http://www.kurzy.cz/podilove-fond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financni-gramotnost-obsah-a-priklady-z-praxe-skol" TargetMode="External"/><Relationship Id="rId2" Type="http://schemas.openxmlformats.org/officeDocument/2006/relationships/hyperlink" Target="http://cs.wikipedia.org/wiki/Pod%C3%ADlov%C3%BD_fon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5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Investiční společnosti (a jejich podílové fondy</a:t>
            </a:r>
            <a:r>
              <a:rPr lang="cs-CZ" dirty="0"/>
              <a:t>)</a:t>
            </a:r>
            <a:br>
              <a:rPr lang="cs-CZ" dirty="0"/>
            </a:br>
            <a:r>
              <a:rPr lang="cs-CZ" sz="2700" dirty="0"/>
              <a:t>Téma „Finanční trh“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8022664"/>
              </p:ext>
            </p:extLst>
          </p:nvPr>
        </p:nvGraphicFramePr>
        <p:xfrm>
          <a:off x="590079" y="3501008"/>
          <a:ext cx="7171450" cy="1702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750" y="3429000"/>
            <a:ext cx="1101298" cy="93610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121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Oborové fondy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633006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13954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199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366F88-8E3F-43E5-B3E8-1B3A0221A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75366F88-8E3F-43E5-B3E8-1B3A0221A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84DC83-9EF3-4EA7-AEB2-ABAFEBF03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9584DC83-9EF3-4EA7-AEB2-ABAFEBF03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270A51-A808-445B-A99B-3B8010D0E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33270A51-A808-445B-A99B-3B8010D0E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099D7A-DBA3-4382-96AE-6F998CCE7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5D099D7A-DBA3-4382-96AE-6F998CCE7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FAB157-9D39-4926-BA49-5453C5224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E9FAB157-9D39-4926-BA49-5453C5224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fondů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153167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13954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845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41EAD-44D4-45C0-A4B1-9265C0007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4F341EAD-44D4-45C0-A4B1-9265C0007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29702-502A-476F-A719-B113E2A8B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B8A29702-502A-476F-A719-B113E2A8B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4C9457-7C6C-4AE8-A751-9E5085CCB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004C9457-7C6C-4AE8-A751-9E5085CCB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3698BF-3410-430B-AF0E-027EB078A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393698BF-3410-430B-AF0E-027EB078AA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EF36AC-F6DE-49DB-841E-A7C8C8772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72EF36AC-F6DE-49DB-841E-A7C8C8772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EDB7D1-3279-46D6-BE7E-A83D1DFAA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8CEDB7D1-3279-46D6-BE7E-A83D1DFAA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1C5A49-B303-4F71-AC58-494DF5162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ED1C5A49-B303-4F71-AC58-494DF5162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fondů,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Investice, podílové fondy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Databáze podílových fondů</a:t>
            </a:r>
            <a:endParaRPr lang="cs-CZ" dirty="0"/>
          </a:p>
        </p:txBody>
      </p:sp>
      <p:pic>
        <p:nvPicPr>
          <p:cNvPr id="3074" name="Picture 2" descr="C:\Documents and Settings\poradce\Local Settings\Temporary Internet Files\Content.IE5\SLQ70PA3\MC90043982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8498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47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cs.wikipedia.org/wiki/Pod%C3%ADlov%C3%BD_fond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http://www.nuov.cz/financni-gramotnost-obsah-a-priklady-z-praxe-skol</a:t>
            </a:r>
            <a:endParaRPr lang="cs-CZ" dirty="0"/>
          </a:p>
          <a:p>
            <a:r>
              <a:rPr lang="cs-CZ" dirty="0"/>
              <a:t>Použité obrázky – Kliparty programu Microsoft PowerPoint 2010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41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Investiční společnosti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39933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735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E491E-033F-47FA-84AA-3D355C279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EBAE491E-033F-47FA-84AA-3D355C279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6A1ACE-766D-446B-864F-4C83AB01D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986A1ACE-766D-446B-864F-4C83AB01D2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C274A7-7791-4F33-82A8-C1722D3FD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7EC274A7-7791-4F33-82A8-C1722D3FD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BC1115-4ED1-4884-94CF-FF03E39F3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9ABC1115-4ED1-4884-94CF-FF03E39F3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Podílové fondy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63525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992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6C20A6-A520-4E32-9683-F0D830D10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4A6C20A6-A520-4E32-9683-F0D830D10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0AD4E0-B480-4BF8-B706-A20271DEB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8A0AD4E0-B480-4BF8-B706-A20271DEB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4E623C-0B49-4381-B9A9-AC13F240D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454E623C-0B49-4381-B9A9-AC13F240D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3FC09F-6DB2-4A80-B3B1-C80843EE6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B3FC09F-6DB2-4A80-B3B1-C80843EE64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01457C-1715-4676-938F-F1A6CE299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4701457C-1715-4676-938F-F1A6CE299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3F40EA-5B12-4BF8-9F4C-A086248EB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13F40EA-5B12-4BF8-9F4C-A086248EB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Investor 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824030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Documents and Settings\poradce\Local Settings\Temporary Internet Files\Content.IE5\09I781IV\MC90031951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17032"/>
            <a:ext cx="310336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15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8A6FA3-7A9C-4DB1-84AF-1D5440BCB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4C8A6FA3-7A9C-4DB1-84AF-1D5440BCB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8F267C-E72E-47EC-9D70-4EEA29105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818F267C-E72E-47EC-9D70-4EEA29105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23C355-9456-48EA-A1BC-77261A72C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8823C355-9456-48EA-A1BC-77261A72C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A4F66D-8F39-46FF-9E64-D75D5ECFF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B4A4F66D-8F39-46FF-9E64-D75D5ECFF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7F2902-2BFF-42C4-9A4E-3A4139073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AF7F2902-2BFF-42C4-9A4E-3A4139073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005C9D-D385-4BF0-82EF-2D5FDFF57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graphicEl>
                                              <a:dgm id="{2C005C9D-D385-4BF0-82EF-2D5FDFF57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3C4281B-29AC-4E3F-AE8E-829232371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graphicEl>
                                              <a:dgm id="{63C4281B-29AC-4E3F-AE8E-829232371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D184D9-086A-490C-8343-ACA2E62F7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graphicEl>
                                              <a:dgm id="{78D184D9-086A-490C-8343-ACA2E62F7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81B83B0-F490-4702-8A0B-FEB727CA5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graphicEl>
                                              <a:dgm id="{F81B83B0-F490-4702-8A0B-FEB727CA5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258B6FF-3B40-482A-9E1C-DFEA3C474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graphicEl>
                                              <a:dgm id="{B258B6FF-3B40-482A-9E1C-DFEA3C4748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7A4CC7-A42A-45DB-A9EE-7066D43EF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graphicEl>
                                              <a:dgm id="{4E7A4CC7-A42A-45DB-A9EE-7066D43EF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podílových fondů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06777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593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22F5384-1E81-4AFF-BA72-11DF49D3C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422F5384-1E81-4AFF-BA72-11DF49D3C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9A3EE0-5B92-4627-804F-5CA850827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graphicEl>
                                              <a:dgm id="{F39A3EE0-5B92-4627-804F-5CA850827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A3BCA2-7D03-45D4-9B53-0609A3634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graphicEl>
                                              <a:dgm id="{82A3BCA2-7D03-45D4-9B53-0609A3634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2A2597-2D21-40D5-BF57-07677DC34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graphicEl>
                                              <a:dgm id="{E92A2597-2D21-40D5-BF57-07677DC34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B9E24E-C191-4040-AF1E-6BFC7BC4A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0FB9E24E-C191-4040-AF1E-6BFC7BC4A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827F72-D26E-432B-B72F-D980EAD29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F0827F72-D26E-432B-B72F-D980EAD29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C51A9D-A790-45C2-B9B5-CB1AEB4F0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1FC51A9D-A790-45C2-B9B5-CB1AEB4F0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AE87DC-3DDB-4425-9062-FE68A662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C8AE87DC-3DDB-4425-9062-FE68A6627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696370-8B53-4E49-BDE2-5870F652A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17696370-8B53-4E49-BDE2-5870F652A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5C95B5-BC02-4CDE-B127-F4418B60F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graphicEl>
                                              <a:dgm id="{2E5C95B5-BC02-4CDE-B127-F4418B60FB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B9C862-CCFA-4CC7-BF1E-C4F844049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44B9C862-CCFA-4CC7-BF1E-C4F844049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B7BD7F-3797-4297-8CBF-5EAEF7F50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graphicEl>
                                              <a:dgm id="{72B7BD7F-3797-4297-8CBF-5EAEF7F50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Akciové fondy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8026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lačítko akce: Zpět nebo Předchozí 5">
            <a:hlinkClick r:id="rId7" action="ppaction://hlinksldjump" highlightClick="1"/>
          </p:cNvPr>
          <p:cNvSpPr/>
          <p:nvPr/>
        </p:nvSpPr>
        <p:spPr>
          <a:xfrm>
            <a:off x="6732240" y="692696"/>
            <a:ext cx="136815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410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8DB7D-5E5D-47B7-9132-442B6120F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2548DB7D-5E5D-47B7-9132-442B6120F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E64BF7-E088-433A-B573-8D13EE595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FAE64BF7-E088-433A-B573-8D13EE595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A271D5-B668-496B-BFF0-7D54BBBB3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2AA271D5-B668-496B-BFF0-7D54BBBB3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40A173-8ED3-4749-9414-124319B48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C140A173-8ED3-4749-9414-124319B48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1F3DA0-8E4F-4BA0-AE07-3D73D3E68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B51F3DA0-8E4F-4BA0-AE07-3D73D3E68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BA42E3-CC63-4844-9396-4E0ADF62B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0ABA42E3-CC63-4844-9396-4E0ADF62B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8F374D-6608-4BD0-9F6F-AC7C8C53F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528F374D-6608-4BD0-9F6F-AC7C8C53F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Dluhopisové fondy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11377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lačítko akce: Zpět nebo Předchozí 4">
            <a:hlinkClick r:id="rId7" action="ppaction://hlinksldjump" highlightClick="1"/>
          </p:cNvPr>
          <p:cNvSpPr/>
          <p:nvPr/>
        </p:nvSpPr>
        <p:spPr>
          <a:xfrm>
            <a:off x="6732240" y="692696"/>
            <a:ext cx="136815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92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41E323-03AF-46E8-B65D-BEEBD4319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A641E323-03AF-46E8-B65D-BEEBD4319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483CE5-D441-44CF-ACA0-8FE5C9AE2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78483CE5-D441-44CF-ACA0-8FE5C9AE2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2CAA4-9E7B-4790-A1F5-0442B66ED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7AC2CAA4-9E7B-4790-A1F5-0442B66ED6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ED881C-73BA-4CEE-B1FA-D92C6E3B7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E7ED881C-73BA-4CEE-B1FA-D92C6E3B7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C5E89-D86D-40A8-B62B-12184D68D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70AC5E89-D86D-40A8-B62B-12184D68D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peněžního trhu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497873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13954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0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9A4AC-4409-46F7-9841-E4DB4B382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81B9A4AC-4409-46F7-9841-E4DB4B382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0B247-D95F-43DB-813F-96B42C6CD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1D50B247-D95F-43DB-813F-96B42C6CD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01B691-5CAA-4184-9BF9-B3E044B4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C101B691-5CAA-4184-9BF9-B3E044B4F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400426-ADE8-442A-AA8E-19432389A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35400426-ADE8-442A-AA8E-19432389AC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0E862-D5AD-48FD-990D-2961FE34A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CD00E862-D5AD-48FD-990D-2961FE34A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D9585A-0040-4532-864C-B0B35A32B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83D9585A-0040-4532-864C-B0B35A32B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434C09-03DD-4711-9800-996297F16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6A434C09-03DD-4711-9800-996297F16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496913-83A8-471E-A400-986EF03C0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FD496913-83A8-471E-A400-986EF03C0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33960F-277E-466C-82C0-C29013AD4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1833960F-277E-466C-82C0-C29013AD4B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Smíšené fondy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444333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13954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46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D7A1B5-AD3B-4CB9-BEF6-9A31EA047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1FD7A1B5-AD3B-4CB9-BEF6-9A31EA047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2C0CD7-2589-476D-B08A-63E7769E4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852C0CD7-2589-476D-B08A-63E7769E4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CC9B1-60CC-4151-A5A5-A8FB28AA0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62DCC9B1-60CC-4151-A5A5-A8FB28AA0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B4675-3FE6-4CB5-A1D6-E3E17390D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827B4675-3FE6-4CB5-A1D6-E3E17390D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DCFA6-00A5-4432-8E62-F2AE6E42D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633DCFA6-00A5-4432-8E62-F2AE6E42D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294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Investiční společnosti (a jejich podílové fondy) Téma „Finanční trh“</vt:lpstr>
      <vt:lpstr>Investiční společnosti</vt:lpstr>
      <vt:lpstr>Podílové fondy</vt:lpstr>
      <vt:lpstr>Investor </vt:lpstr>
      <vt:lpstr>Typy podílových fondů</vt:lpstr>
      <vt:lpstr>Akciové fondy</vt:lpstr>
      <vt:lpstr>Dluhopisové fondy</vt:lpstr>
      <vt:lpstr>Fondy peněžního trhu</vt:lpstr>
      <vt:lpstr>Smíšené fondy</vt:lpstr>
      <vt:lpstr>Oborové fondy</vt:lpstr>
      <vt:lpstr>Fondy fondů</vt:lpstr>
      <vt:lpstr>Porovnání fondů, výnosy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Investiční společnosti (a jejich podílové fondy)</dc:title>
  <dc:creator>oem</dc:creator>
  <cp:lastModifiedBy>Libuše Jandová</cp:lastModifiedBy>
  <cp:revision>15</cp:revision>
  <dcterms:created xsi:type="dcterms:W3CDTF">2011-08-13T13:11:09Z</dcterms:created>
  <dcterms:modified xsi:type="dcterms:W3CDTF">2011-09-16T12:35:42Z</dcterms:modified>
</cp:coreProperties>
</file>